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2" r:id="rId4"/>
  </p:sldMasterIdLst>
  <p:notesMasterIdLst>
    <p:notesMasterId r:id="rId35"/>
  </p:notesMasterIdLst>
  <p:handoutMasterIdLst>
    <p:handoutMasterId r:id="rId36"/>
  </p:handoutMasterIdLst>
  <p:sldIdLst>
    <p:sldId id="256" r:id="rId5"/>
    <p:sldId id="260" r:id="rId6"/>
    <p:sldId id="261" r:id="rId7"/>
    <p:sldId id="263" r:id="rId8"/>
    <p:sldId id="265" r:id="rId9"/>
    <p:sldId id="273" r:id="rId10"/>
    <p:sldId id="275" r:id="rId11"/>
    <p:sldId id="276" r:id="rId12"/>
    <p:sldId id="280" r:id="rId13"/>
    <p:sldId id="277" r:id="rId14"/>
    <p:sldId id="278" r:id="rId15"/>
    <p:sldId id="279" r:id="rId16"/>
    <p:sldId id="281" r:id="rId17"/>
    <p:sldId id="282" r:id="rId18"/>
    <p:sldId id="285" r:id="rId19"/>
    <p:sldId id="283" r:id="rId20"/>
    <p:sldId id="284" r:id="rId21"/>
    <p:sldId id="286" r:id="rId22"/>
    <p:sldId id="288" r:id="rId23"/>
    <p:sldId id="291" r:id="rId24"/>
    <p:sldId id="292" r:id="rId25"/>
    <p:sldId id="293" r:id="rId26"/>
    <p:sldId id="294" r:id="rId27"/>
    <p:sldId id="295" r:id="rId28"/>
    <p:sldId id="287" r:id="rId29"/>
    <p:sldId id="274" r:id="rId30"/>
    <p:sldId id="264" r:id="rId31"/>
    <p:sldId id="266" r:id="rId32"/>
    <p:sldId id="267" r:id="rId33"/>
    <p:sldId id="27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39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620B34-3BE1-0C71-3B99-1B94475BF3A9}" v="6" dt="2022-11-28T19:28:42.766"/>
    <p1510:client id="{1DD504F5-3DDF-F733-4221-B8786632AFFA}" v="392" dt="2022-11-28T22:43:13.099"/>
    <p1510:client id="{20E27149-AA13-92F1-CE3E-4CA20B1A512A}" v="74" dt="2022-11-28T03:41:09.757"/>
    <p1510:client id="{404F4D5B-B291-16D2-6446-17DF097097C7}" v="1" dt="2022-11-28T19:28:14.078"/>
    <p1510:client id="{43CA8C3A-E8C8-CAA6-F17D-09034B0BC822}" v="88" dt="2022-11-28T19:24:53.495"/>
    <p1510:client id="{4C1CFDFA-C1E8-EC09-DEBF-036F9A7B5272}" v="5" dt="2022-11-28T21:40:02.716"/>
    <p1510:client id="{75A38F82-B03E-5E06-E657-EB4C371CDD32}" v="192" dt="2022-11-29T00:44:45.071"/>
    <p1510:client id="{7F95E0D6-CB0D-41D5-B284-0FA0616E6DEB}" v="20" dt="2022-11-14T01:23:07.005"/>
    <p1510:client id="{902F0EAA-F37A-EE5E-954B-757CE8ED3BC6}" v="1194" dt="2022-11-29T01:58:21.187"/>
    <p1510:client id="{B7503864-8233-13F7-33DD-4DAF244DF757}" v="26" dt="2022-11-28T19:33:04.223"/>
    <p1510:client id="{C82E9FCC-F8A4-1271-5286-5DC9387BB968}" v="456" dt="2022-11-28T20:47:18.190"/>
    <p1510:client id="{ED580E81-4DF1-D583-4EDF-C4A64159CEA8}" v="88" dt="2022-11-28T19:16:42.560"/>
    <p1510:client id="{FC4CECCF-0251-98E3-728E-C08364CCE73F}" v="18" dt="2022-11-28T18:47:35.403"/>
  </p1510:revLst>
</p1510:revInfo>
</file>

<file path=ppt/tableStyles.xml><?xml version="1.0" encoding="utf-8"?>
<a:tblStyleLst xmlns:a="http://schemas.openxmlformats.org/drawingml/2006/main" def="{073A0DAA-6AF3-43AB-8588-CEC1D06C72B9}"/>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2298" y="10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2/21/2023</a:t>
            </a:fld>
            <a:endParaRPr lang="en-US"/>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8T20:46:58.89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12120 10869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2/21/2023</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2/21/2023</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36295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48117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536287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91940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8342797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51136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727421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322080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24039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804025"/>
          </a:xfrm>
          <a:solidFill>
            <a:schemeClr val="bg1">
              <a:lumMod val="85000"/>
            </a:schemeClr>
          </a:solidFill>
        </p:spPr>
        <p:txBody>
          <a:bodyPr tIns="1728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3010260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BFA754-D5C3-4E66-96A6-867B257F58DC}" type="datetimeFigureOut">
              <a:rPr lang="en-US" dirty="0"/>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84065D-F351-4B03-BD91-D8A6B8D4B362}" type="slidenum">
              <a:rPr lang="en-US" dirty="0"/>
              <a:t>‹#›</a:t>
            </a:fld>
            <a:endParaRPr lang="en-US"/>
          </a:p>
        </p:txBody>
      </p:sp>
    </p:spTree>
    <p:extLst>
      <p:ext uri="{BB962C8B-B14F-4D97-AF65-F5344CB8AC3E}">
        <p14:creationId xmlns:p14="http://schemas.microsoft.com/office/powerpoint/2010/main" val="3253100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546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BFA754-D5C3-4E66-96A6-867B257F58DC}" type="datetimeFigureOut">
              <a:rPr lang="en-US" dirty="0"/>
              <a:t>2/21/2023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1066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2/21/2023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63924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2/21/2023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9019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286369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6249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23558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2/21/2023</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750304969"/>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7.jpe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5.png"/><Relationship Id="rId7" Type="http://schemas.openxmlformats.org/officeDocument/2006/relationships/image" Target="../media/image41.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5.png"/><Relationship Id="rId7" Type="http://schemas.openxmlformats.org/officeDocument/2006/relationships/image" Target="../media/image43.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0.png"/><Relationship Id="rId10" Type="http://schemas.openxmlformats.org/officeDocument/2006/relationships/image" Target="../media/image46.png"/><Relationship Id="rId4" Type="http://schemas.openxmlformats.org/officeDocument/2006/relationships/image" Target="../media/image6.png"/><Relationship Id="rId9"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8.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30.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50.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30.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52.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30.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54.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30.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56.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30.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8.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30.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54.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30.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png"/><Relationship Id="rId7" Type="http://schemas.openxmlformats.org/officeDocument/2006/relationships/image" Target="../media/image60.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30.png"/><Relationship Id="rId4" Type="http://schemas.openxmlformats.org/officeDocument/2006/relationships/image" Target="../media/image6.png"/><Relationship Id="rId9" Type="http://schemas.openxmlformats.org/officeDocument/2006/relationships/image" Target="../media/image62.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png"/><Relationship Id="rId7" Type="http://schemas.openxmlformats.org/officeDocument/2006/relationships/image" Target="../media/image64.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30.png"/><Relationship Id="rId4" Type="http://schemas.openxmlformats.org/officeDocument/2006/relationships/image" Target="../media/image6.png"/><Relationship Id="rId9" Type="http://schemas.openxmlformats.org/officeDocument/2006/relationships/image" Target="../media/image65.png"/></Relationships>
</file>

<file path=ppt/slides/_rels/slide2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png"/><Relationship Id="rId7" Type="http://schemas.openxmlformats.org/officeDocument/2006/relationships/image" Target="../media/image67.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30.png"/><Relationship Id="rId4" Type="http://schemas.openxmlformats.org/officeDocument/2006/relationships/image" Target="../media/image6.png"/><Relationship Id="rId9" Type="http://schemas.openxmlformats.org/officeDocument/2006/relationships/image" Target="../media/image61.png"/></Relationships>
</file>

<file path=ppt/slides/_rels/slide2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png"/><Relationship Id="rId7" Type="http://schemas.openxmlformats.org/officeDocument/2006/relationships/image" Target="../media/image69.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30.png"/><Relationship Id="rId4" Type="http://schemas.openxmlformats.org/officeDocument/2006/relationships/image" Target="../media/image6.png"/><Relationship Id="rId9" Type="http://schemas.openxmlformats.org/officeDocument/2006/relationships/image" Target="../media/image70.png"/></Relationships>
</file>

<file path=ppt/slides/_rels/slide2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png"/><Relationship Id="rId7" Type="http://schemas.openxmlformats.org/officeDocument/2006/relationships/image" Target="../media/image72.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30.png"/><Relationship Id="rId4" Type="http://schemas.openxmlformats.org/officeDocument/2006/relationships/image" Target="../media/image6.png"/><Relationship Id="rId9" Type="http://schemas.openxmlformats.org/officeDocument/2006/relationships/image" Target="../media/image73.png"/></Relationships>
</file>

<file path=ppt/slides/_rels/slide2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5.png"/><Relationship Id="rId7" Type="http://schemas.openxmlformats.org/officeDocument/2006/relationships/image" Target="../media/image75.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30.png"/><Relationship Id="rId4" Type="http://schemas.openxmlformats.org/officeDocument/2006/relationships/image" Target="../media/image6.png"/><Relationship Id="rId9" Type="http://schemas.openxmlformats.org/officeDocument/2006/relationships/image" Target="../media/image77.png"/></Relationships>
</file>

<file path=ppt/slides/_rels/slide2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5.png"/><Relationship Id="rId7" Type="http://schemas.openxmlformats.org/officeDocument/2006/relationships/image" Target="../media/image79.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30.png"/><Relationship Id="rId4" Type="http://schemas.openxmlformats.org/officeDocument/2006/relationships/image" Target="../media/image6.png"/><Relationship Id="rId9" Type="http://schemas.openxmlformats.org/officeDocument/2006/relationships/image" Target="../media/image56.png"/></Relationships>
</file>

<file path=ppt/slides/_rels/slide26.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5.png"/><Relationship Id="rId7" Type="http://schemas.openxmlformats.org/officeDocument/2006/relationships/image" Target="../media/image82.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hyperlink" Target="NULL" TargetMode="External"/><Relationship Id="rId5" Type="http://schemas.openxmlformats.org/officeDocument/2006/relationships/image" Target="../media/image81.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6.png"/><Relationship Id="rId7" Type="http://schemas.openxmlformats.org/officeDocument/2006/relationships/image" Target="../media/image8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customXml" Target="../ink/ink1.xml"/><Relationship Id="rId4" Type="http://schemas.openxmlformats.org/officeDocument/2006/relationships/image" Target="../media/image84.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29.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6.png"/><Relationship Id="rId7" Type="http://schemas.openxmlformats.org/officeDocument/2006/relationships/image" Target="../media/image94.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6.png"/><Relationship Id="rId9"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5.png"/><Relationship Id="rId7" Type="http://schemas.openxmlformats.org/officeDocument/2006/relationships/image" Target="../media/image24.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6.png"/><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5.png"/><Relationship Id="rId7" Type="http://schemas.openxmlformats.org/officeDocument/2006/relationships/image" Target="../media/image30.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hyperlink" Target="http://eadfinal.infinityfreeapp.com/Demo/View/LandingPage.php" TargetMode="External"/><Relationship Id="rId5" Type="http://schemas.openxmlformats.org/officeDocument/2006/relationships/image" Target="../media/image29.jpe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0.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5.png"/><Relationship Id="rId7" Type="http://schemas.openxmlformats.org/officeDocument/2006/relationships/image" Target="../media/image30.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6.png"/><Relationship Id="rId9"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8.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0.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140" name="Group 139">
            <a:extLst>
              <a:ext uri="{FF2B5EF4-FFF2-40B4-BE49-F238E27FC236}">
                <a16:creationId xmlns:a16="http://schemas.microsoft.com/office/drawing/2014/main" id="{F3A9D86E-2110-414C-A789-1B14FCD552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72226"/>
            <a:chOff x="0" y="0"/>
            <a:chExt cx="12188825" cy="6872226"/>
          </a:xfrm>
        </p:grpSpPr>
        <p:pic>
          <p:nvPicPr>
            <p:cNvPr id="141" name="Picture 140">
              <a:extLst>
                <a:ext uri="{FF2B5EF4-FFF2-40B4-BE49-F238E27FC236}">
                  <a16:creationId xmlns:a16="http://schemas.microsoft.com/office/drawing/2014/main" id="{6D3F86C2-6800-4B48-AA85-2C7CD1B53D0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42" name="Rectangle 141">
              <a:extLst>
                <a:ext uri="{FF2B5EF4-FFF2-40B4-BE49-F238E27FC236}">
                  <a16:creationId xmlns:a16="http://schemas.microsoft.com/office/drawing/2014/main" id="{EE59C5B5-C483-49A7-8EA0-506138526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43" name="Picture 142">
              <a:extLst>
                <a:ext uri="{FF2B5EF4-FFF2-40B4-BE49-F238E27FC236}">
                  <a16:creationId xmlns:a16="http://schemas.microsoft.com/office/drawing/2014/main" id="{BD6C58B8-7BB1-49FF-830C-A105A4CE53F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44" name="Picture 143">
              <a:extLst>
                <a:ext uri="{FF2B5EF4-FFF2-40B4-BE49-F238E27FC236}">
                  <a16:creationId xmlns:a16="http://schemas.microsoft.com/office/drawing/2014/main" id="{3EF8675D-B8F2-4363-95EB-AB8CE5FA01C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cxnSp>
        <p:nvCxnSpPr>
          <p:cNvPr id="146" name="Straight Connector 145">
            <a:extLst>
              <a:ext uri="{FF2B5EF4-FFF2-40B4-BE49-F238E27FC236}">
                <a16:creationId xmlns:a16="http://schemas.microsoft.com/office/drawing/2014/main" id="{48A3ACA9-28FE-44FE-8439-756750473D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148" name="Rectangle 147">
            <a:extLst>
              <a:ext uri="{FF2B5EF4-FFF2-40B4-BE49-F238E27FC236}">
                <a16:creationId xmlns:a16="http://schemas.microsoft.com/office/drawing/2014/main" id="{95177EBB-CFE5-4956-BEF9-46051963BE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85"/>
            <a:ext cx="12192000" cy="68562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42B1246B-BFF7-432E-91F4-BD5976CDA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88137"/>
            <a:ext cx="11227442" cy="5883295"/>
          </a:xfrm>
          <a:prstGeom prst="rect">
            <a:avLst/>
          </a:prstGeom>
          <a:solidFill>
            <a:schemeClr val="tx2"/>
          </a:solidFill>
          <a:ln>
            <a:noFill/>
          </a:ln>
          <a:effectLst>
            <a:outerShdw blurRad="114300" dist="127000" dir="5400000" sx="99000" sy="99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65" name="Picture 4" descr="A mosaic of colorful geometric shapes">
            <a:extLst>
              <a:ext uri="{FF2B5EF4-FFF2-40B4-BE49-F238E27FC236}">
                <a16:creationId xmlns:a16="http://schemas.microsoft.com/office/drawing/2014/main" id="{31BFEDBB-F1F6-0596-EA79-41928D14C9EC}"/>
              </a:ext>
            </a:extLst>
          </p:cNvPr>
          <p:cNvPicPr>
            <a:picLocks noChangeAspect="1"/>
          </p:cNvPicPr>
          <p:nvPr/>
        </p:nvPicPr>
        <p:blipFill rotWithShape="1">
          <a:blip r:embed="rId5">
            <a:alphaModFix amt="35000"/>
          </a:blip>
          <a:srcRect t="19830" r="1" b="6950"/>
          <a:stretch/>
        </p:blipFill>
        <p:spPr>
          <a:xfrm>
            <a:off x="486138" y="488137"/>
            <a:ext cx="11227442" cy="5883295"/>
          </a:xfrm>
          <a:prstGeom prst="rect">
            <a:avLst/>
          </a:prstGeom>
        </p:spPr>
      </p:pic>
      <p:cxnSp>
        <p:nvCxnSpPr>
          <p:cNvPr id="152" name="Straight Connector 151">
            <a:extLst>
              <a:ext uri="{FF2B5EF4-FFF2-40B4-BE49-F238E27FC236}">
                <a16:creationId xmlns:a16="http://schemas.microsoft.com/office/drawing/2014/main" id="{A8AD5635-2280-43AD-B912-ABA456022C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70123" y="3594428"/>
            <a:ext cx="813816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54" name="Rectangle 153">
            <a:extLst>
              <a:ext uri="{FF2B5EF4-FFF2-40B4-BE49-F238E27FC236}">
                <a16:creationId xmlns:a16="http://schemas.microsoft.com/office/drawing/2014/main" id="{4C6BCF18-14D6-4F32-8F14-1BDDACB63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bg1"/>
            </a:solidFill>
            <a:miter lim="800000"/>
          </a:ln>
        </p:spPr>
        <p:style>
          <a:lnRef idx="1">
            <a:schemeClr val="accent1"/>
          </a:lnRef>
          <a:fillRef idx="3">
            <a:schemeClr val="accent1"/>
          </a:fillRef>
          <a:effectRef idx="2">
            <a:schemeClr val="accent1"/>
          </a:effectRef>
          <a:fontRef idx="minor">
            <a:schemeClr val="lt1"/>
          </a:fontRef>
        </p:style>
      </p:sp>
      <p:sp>
        <p:nvSpPr>
          <p:cNvPr id="3" name="Title 2">
            <a:extLst>
              <a:ext uri="{FF2B5EF4-FFF2-40B4-BE49-F238E27FC236}">
                <a16:creationId xmlns:a16="http://schemas.microsoft.com/office/drawing/2014/main" id="{F27BC94D-8640-1D39-6A0A-A6A0101BFF3F}"/>
              </a:ext>
            </a:extLst>
          </p:cNvPr>
          <p:cNvSpPr>
            <a:spLocks noGrp="1"/>
          </p:cNvSpPr>
          <p:nvPr>
            <p:ph type="ctrTitle"/>
          </p:nvPr>
        </p:nvSpPr>
        <p:spPr>
          <a:xfrm>
            <a:off x="2224403" y="1113698"/>
            <a:ext cx="8229600" cy="2345264"/>
          </a:xfrm>
        </p:spPr>
        <p:txBody>
          <a:bodyPr vert="horz" lIns="91440" tIns="45720" rIns="91440" bIns="45720" rtlCol="0" anchor="b">
            <a:normAutofit/>
          </a:bodyPr>
          <a:lstStyle/>
          <a:p>
            <a:pPr algn="ctr"/>
            <a:r>
              <a:rPr lang="en-US" sz="7200" b="0">
                <a:solidFill>
                  <a:schemeClr val="accent1">
                    <a:lumMod val="75000"/>
                  </a:schemeClr>
                </a:solidFill>
              </a:rPr>
              <a:t>IDS517-Project</a:t>
            </a:r>
            <a:endParaRPr lang="en-US" sz="7200" b="0" baseline="0">
              <a:solidFill>
                <a:schemeClr val="accent1">
                  <a:lumMod val="75000"/>
                </a:schemeClr>
              </a:solidFill>
            </a:endParaRPr>
          </a:p>
        </p:txBody>
      </p:sp>
      <p:sp>
        <p:nvSpPr>
          <p:cNvPr id="4" name="Subtitle 3">
            <a:extLst>
              <a:ext uri="{FF2B5EF4-FFF2-40B4-BE49-F238E27FC236}">
                <a16:creationId xmlns:a16="http://schemas.microsoft.com/office/drawing/2014/main" id="{522D15DB-42AF-0C48-7BF6-DD41E1CBEE8A}"/>
              </a:ext>
            </a:extLst>
          </p:cNvPr>
          <p:cNvSpPr>
            <a:spLocks noGrp="1"/>
          </p:cNvSpPr>
          <p:nvPr>
            <p:ph type="subTitle" idx="1"/>
          </p:nvPr>
        </p:nvSpPr>
        <p:spPr>
          <a:xfrm>
            <a:off x="2453003" y="3729894"/>
            <a:ext cx="7772400" cy="1320802"/>
          </a:xfrm>
        </p:spPr>
        <p:txBody>
          <a:bodyPr vert="horz" lIns="91440" tIns="45720" rIns="91440" bIns="45720" rtlCol="0" anchor="t">
            <a:normAutofit/>
          </a:bodyPr>
          <a:lstStyle/>
          <a:p>
            <a:pPr algn="ctr"/>
            <a:r>
              <a:rPr lang="en-US" sz="2100"/>
              <a:t>WEB APPLICATION FOR E-COMMERCE INVENTORY MANAGEMENT</a:t>
            </a:r>
          </a:p>
        </p:txBody>
      </p:sp>
      <p:grpSp>
        <p:nvGrpSpPr>
          <p:cNvPr id="156" name="Group 155">
            <a:extLst>
              <a:ext uri="{FF2B5EF4-FFF2-40B4-BE49-F238E27FC236}">
                <a16:creationId xmlns:a16="http://schemas.microsoft.com/office/drawing/2014/main" id="{8EE0B2C4-662B-49D2-9347-AE3E1A3FDA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56762" y="2"/>
            <a:ext cx="658368" cy="6856213"/>
            <a:chOff x="5756762" y="2"/>
            <a:chExt cx="658368" cy="6856213"/>
          </a:xfrm>
        </p:grpSpPr>
        <p:sp useBgFill="1">
          <p:nvSpPr>
            <p:cNvPr id="157" name="Rounded Rectangle 20">
              <a:extLst>
                <a:ext uri="{FF2B5EF4-FFF2-40B4-BE49-F238E27FC236}">
                  <a16:creationId xmlns:a16="http://schemas.microsoft.com/office/drawing/2014/main" id="{0198DF46-6765-4000-86C1-DE523729E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63086" y="426382"/>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8" name="Picture 157">
              <a:extLst>
                <a:ext uri="{FF2B5EF4-FFF2-40B4-BE49-F238E27FC236}">
                  <a16:creationId xmlns:a16="http://schemas.microsoft.com/office/drawing/2014/main" id="{0A51A0C6-8760-4900-9C84-407DA025BC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sp useBgFill="1">
          <p:nvSpPr>
            <p:cNvPr id="159" name="Rounded Rectangle 23">
              <a:extLst>
                <a:ext uri="{FF2B5EF4-FFF2-40B4-BE49-F238E27FC236}">
                  <a16:creationId xmlns:a16="http://schemas.microsoft.com/office/drawing/2014/main" id="{733FE318-0DA3-4162-95B3-12B2C6C43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63086" y="5769570"/>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0" name="Picture 159">
              <a:extLst>
                <a:ext uri="{FF2B5EF4-FFF2-40B4-BE49-F238E27FC236}">
                  <a16:creationId xmlns:a16="http://schemas.microsoft.com/office/drawing/2014/main" id="{67669D81-1C5E-4899-B0ED-9CB1D8CDB14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Tree>
    <p:extLst>
      <p:ext uri="{BB962C8B-B14F-4D97-AF65-F5344CB8AC3E}">
        <p14:creationId xmlns:p14="http://schemas.microsoft.com/office/powerpoint/2010/main" val="309429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700"/>
                                        <p:tgtEl>
                                          <p:spTgt spid="4">
                                            <p:bg/>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gtEl>
                                        <p:attrNameLst>
                                          <p:attrName>style.visibility</p:attrName>
                                        </p:attrNameLst>
                                      </p:cBhvr>
                                      <p:to>
                                        <p:strVal val="visible"/>
                                      </p:to>
                                    </p:set>
                                    <p:animEffect transition="in" filter="fade">
                                      <p:cBhvr>
                                        <p:cTn id="10" dur="7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7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build="p"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66" name="Group 51">
            <a:extLst>
              <a:ext uri="{FF2B5EF4-FFF2-40B4-BE49-F238E27FC236}">
                <a16:creationId xmlns:a16="http://schemas.microsoft.com/office/drawing/2014/main" id="{C7572773-EFED-4240-886B-69624490C9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72226"/>
            <a:chOff x="0" y="0"/>
            <a:chExt cx="12188825" cy="6872226"/>
          </a:xfrm>
        </p:grpSpPr>
        <p:pic>
          <p:nvPicPr>
            <p:cNvPr id="53" name="Picture 52">
              <a:extLst>
                <a:ext uri="{FF2B5EF4-FFF2-40B4-BE49-F238E27FC236}">
                  <a16:creationId xmlns:a16="http://schemas.microsoft.com/office/drawing/2014/main" id="{AA1CA1AF-5204-432F-BD8E-57A786399AB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4" name="Rectangle 53">
              <a:extLst>
                <a:ext uri="{FF2B5EF4-FFF2-40B4-BE49-F238E27FC236}">
                  <a16:creationId xmlns:a16="http://schemas.microsoft.com/office/drawing/2014/main" id="{EE3D1EE3-433A-41E2-8487-E98B4F3EC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55" name="Picture 54">
              <a:extLst>
                <a:ext uri="{FF2B5EF4-FFF2-40B4-BE49-F238E27FC236}">
                  <a16:creationId xmlns:a16="http://schemas.microsoft.com/office/drawing/2014/main" id="{80D43889-CB91-4677-AA9D-108C1AFB82E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56" name="Picture 55">
              <a:extLst>
                <a:ext uri="{FF2B5EF4-FFF2-40B4-BE49-F238E27FC236}">
                  <a16:creationId xmlns:a16="http://schemas.microsoft.com/office/drawing/2014/main" id="{CA50A65F-E0C2-4FEB-892C-03ACF95DA29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useBgFill="1">
        <p:nvSpPr>
          <p:cNvPr id="68" name="Rectangle 59">
            <a:extLst>
              <a:ext uri="{FF2B5EF4-FFF2-40B4-BE49-F238E27FC236}">
                <a16:creationId xmlns:a16="http://schemas.microsoft.com/office/drawing/2014/main" id="{44F7C90B-8333-4519-BE89-44DEAD4D37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1">
            <a:extLst>
              <a:ext uri="{FF2B5EF4-FFF2-40B4-BE49-F238E27FC236}">
                <a16:creationId xmlns:a16="http://schemas.microsoft.com/office/drawing/2014/main" id="{03EAE297-BAB5-4C1D-9F2C-D67C4FEC8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3" hidden="1">
            <a:extLst>
              <a:ext uri="{FF2B5EF4-FFF2-40B4-BE49-F238E27FC236}">
                <a16:creationId xmlns:a16="http://schemas.microsoft.com/office/drawing/2014/main" id="{8D6DCE45-FCB6-4B94-8EDA-A0CC941E7B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219" y="1143000"/>
            <a:ext cx="0" cy="442762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2E55E74-D6B8-D960-D81C-2FEA8C04FBF2}"/>
              </a:ext>
            </a:extLst>
          </p:cNvPr>
          <p:cNvCxnSpPr/>
          <p:nvPr/>
        </p:nvCxnSpPr>
        <p:spPr>
          <a:xfrm>
            <a:off x="1292409" y="830642"/>
            <a:ext cx="9052570" cy="1565"/>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49" name="Title 1">
            <a:extLst>
              <a:ext uri="{FF2B5EF4-FFF2-40B4-BE49-F238E27FC236}">
                <a16:creationId xmlns:a16="http://schemas.microsoft.com/office/drawing/2014/main" id="{A670E8D9-8B5E-A140-EFEC-692335D26579}"/>
              </a:ext>
            </a:extLst>
          </p:cNvPr>
          <p:cNvSpPr txBox="1">
            <a:spLocks/>
          </p:cNvSpPr>
          <p:nvPr/>
        </p:nvSpPr>
        <p:spPr>
          <a:xfrm>
            <a:off x="1572572" y="172630"/>
            <a:ext cx="7994251" cy="801441"/>
          </a:xfrm>
          <a:prstGeom prst="rect">
            <a:avLst/>
          </a:prstGeom>
          <a:effectLst/>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800">
                <a:solidFill>
                  <a:schemeClr val="tx1"/>
                </a:solidFill>
              </a:rPr>
              <a:t>Application features</a:t>
            </a:r>
            <a:endParaRPr lang="en-US"/>
          </a:p>
        </p:txBody>
      </p:sp>
      <p:sp>
        <p:nvSpPr>
          <p:cNvPr id="36" name="TextBox 35">
            <a:extLst>
              <a:ext uri="{FF2B5EF4-FFF2-40B4-BE49-F238E27FC236}">
                <a16:creationId xmlns:a16="http://schemas.microsoft.com/office/drawing/2014/main" id="{ED971405-94AD-C4FC-EA91-FEB83602EF37}"/>
              </a:ext>
            </a:extLst>
          </p:cNvPr>
          <p:cNvSpPr txBox="1"/>
          <p:nvPr/>
        </p:nvSpPr>
        <p:spPr>
          <a:xfrm>
            <a:off x="1624393" y="1214259"/>
            <a:ext cx="28478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Location</a:t>
            </a:r>
          </a:p>
        </p:txBody>
      </p:sp>
      <p:pic>
        <p:nvPicPr>
          <p:cNvPr id="2" name="Picture 2">
            <a:extLst>
              <a:ext uri="{FF2B5EF4-FFF2-40B4-BE49-F238E27FC236}">
                <a16:creationId xmlns:a16="http://schemas.microsoft.com/office/drawing/2014/main" id="{89178360-0A39-DB75-1D20-E3CBA8D1B2B1}"/>
              </a:ext>
            </a:extLst>
          </p:cNvPr>
          <p:cNvPicPr>
            <a:picLocks noChangeAspect="1"/>
          </p:cNvPicPr>
          <p:nvPr/>
        </p:nvPicPr>
        <p:blipFill>
          <a:blip r:embed="rId5"/>
          <a:stretch>
            <a:fillRect/>
          </a:stretch>
        </p:blipFill>
        <p:spPr>
          <a:xfrm>
            <a:off x="3779773" y="972511"/>
            <a:ext cx="6131263" cy="4094301"/>
          </a:xfrm>
          <a:prstGeom prst="rect">
            <a:avLst/>
          </a:prstGeom>
        </p:spPr>
      </p:pic>
      <p:pic>
        <p:nvPicPr>
          <p:cNvPr id="3" name="Picture 2" descr="Text&#10;&#10;Description automatically generated">
            <a:extLst>
              <a:ext uri="{FF2B5EF4-FFF2-40B4-BE49-F238E27FC236}">
                <a16:creationId xmlns:a16="http://schemas.microsoft.com/office/drawing/2014/main" id="{E52AB5CE-8C79-06B4-C148-62A0BA94E9FD}"/>
              </a:ext>
            </a:extLst>
          </p:cNvPr>
          <p:cNvPicPr>
            <a:picLocks noChangeAspect="1"/>
          </p:cNvPicPr>
          <p:nvPr/>
        </p:nvPicPr>
        <p:blipFill>
          <a:blip r:embed="rId6"/>
          <a:stretch>
            <a:fillRect/>
          </a:stretch>
        </p:blipFill>
        <p:spPr>
          <a:xfrm>
            <a:off x="183889" y="5310680"/>
            <a:ext cx="11736057" cy="1438391"/>
          </a:xfrm>
          <a:prstGeom prst="rect">
            <a:avLst/>
          </a:prstGeom>
        </p:spPr>
      </p:pic>
      <p:sp>
        <p:nvSpPr>
          <p:cNvPr id="4" name="TextBox 2">
            <a:extLst>
              <a:ext uri="{FF2B5EF4-FFF2-40B4-BE49-F238E27FC236}">
                <a16:creationId xmlns:a16="http://schemas.microsoft.com/office/drawing/2014/main" id="{A795D295-EF90-703F-55A7-2A9972D559E9}"/>
              </a:ext>
            </a:extLst>
          </p:cNvPr>
          <p:cNvSpPr txBox="1"/>
          <p:nvPr/>
        </p:nvSpPr>
        <p:spPr>
          <a:xfrm>
            <a:off x="246023" y="5027308"/>
            <a:ext cx="5304208" cy="338554"/>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600">
                <a:latin typeface="Fira Sans Medium"/>
              </a:rPr>
              <a:t>Code for adding location</a:t>
            </a:r>
          </a:p>
        </p:txBody>
      </p:sp>
      <p:sp>
        <p:nvSpPr>
          <p:cNvPr id="6" name="Rectangle 5">
            <a:extLst>
              <a:ext uri="{FF2B5EF4-FFF2-40B4-BE49-F238E27FC236}">
                <a16:creationId xmlns:a16="http://schemas.microsoft.com/office/drawing/2014/main" id="{62AD3987-1363-C5AD-7152-77C0B9EDCF35}"/>
              </a:ext>
            </a:extLst>
          </p:cNvPr>
          <p:cNvSpPr/>
          <p:nvPr/>
        </p:nvSpPr>
        <p:spPr>
          <a:xfrm>
            <a:off x="182627" y="5466247"/>
            <a:ext cx="11738578" cy="7934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8">
            <a:extLst>
              <a:ext uri="{FF2B5EF4-FFF2-40B4-BE49-F238E27FC236}">
                <a16:creationId xmlns:a16="http://schemas.microsoft.com/office/drawing/2014/main" id="{0850C6E6-1816-A006-7EC5-907303DCD900}"/>
              </a:ext>
            </a:extLst>
          </p:cNvPr>
          <p:cNvPicPr>
            <a:picLocks noChangeAspect="1"/>
          </p:cNvPicPr>
          <p:nvPr/>
        </p:nvPicPr>
        <p:blipFill>
          <a:blip r:embed="rId7"/>
          <a:stretch>
            <a:fillRect/>
          </a:stretch>
        </p:blipFill>
        <p:spPr>
          <a:xfrm>
            <a:off x="1090967" y="1140638"/>
            <a:ext cx="400050" cy="571500"/>
          </a:xfrm>
          <a:prstGeom prst="rect">
            <a:avLst/>
          </a:prstGeom>
        </p:spPr>
      </p:pic>
      <p:pic>
        <p:nvPicPr>
          <p:cNvPr id="10" name="Picture 10" descr="Icon&#10;&#10;Description automatically generated">
            <a:extLst>
              <a:ext uri="{FF2B5EF4-FFF2-40B4-BE49-F238E27FC236}">
                <a16:creationId xmlns:a16="http://schemas.microsoft.com/office/drawing/2014/main" id="{0254F301-E930-50B7-39D4-EB2BCC4151A9}"/>
              </a:ext>
            </a:extLst>
          </p:cNvPr>
          <p:cNvPicPr>
            <a:picLocks noChangeAspect="1"/>
          </p:cNvPicPr>
          <p:nvPr/>
        </p:nvPicPr>
        <p:blipFill>
          <a:blip r:embed="rId8"/>
          <a:stretch>
            <a:fillRect/>
          </a:stretch>
        </p:blipFill>
        <p:spPr>
          <a:xfrm>
            <a:off x="775776" y="189713"/>
            <a:ext cx="476250" cy="571500"/>
          </a:xfrm>
          <a:prstGeom prst="rect">
            <a:avLst/>
          </a:prstGeom>
        </p:spPr>
      </p:pic>
    </p:spTree>
    <p:extLst>
      <p:ext uri="{BB962C8B-B14F-4D97-AF65-F5344CB8AC3E}">
        <p14:creationId xmlns:p14="http://schemas.microsoft.com/office/powerpoint/2010/main" val="381776284"/>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66" name="Group 51">
            <a:extLst>
              <a:ext uri="{FF2B5EF4-FFF2-40B4-BE49-F238E27FC236}">
                <a16:creationId xmlns:a16="http://schemas.microsoft.com/office/drawing/2014/main" id="{C7572773-EFED-4240-886B-69624490C9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72226"/>
            <a:chOff x="0" y="0"/>
            <a:chExt cx="12188825" cy="6872226"/>
          </a:xfrm>
        </p:grpSpPr>
        <p:pic>
          <p:nvPicPr>
            <p:cNvPr id="53" name="Picture 52">
              <a:extLst>
                <a:ext uri="{FF2B5EF4-FFF2-40B4-BE49-F238E27FC236}">
                  <a16:creationId xmlns:a16="http://schemas.microsoft.com/office/drawing/2014/main" id="{AA1CA1AF-5204-432F-BD8E-57A786399AB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4" name="Rectangle 53">
              <a:extLst>
                <a:ext uri="{FF2B5EF4-FFF2-40B4-BE49-F238E27FC236}">
                  <a16:creationId xmlns:a16="http://schemas.microsoft.com/office/drawing/2014/main" id="{EE3D1EE3-433A-41E2-8487-E98B4F3EC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55" name="Picture 54">
              <a:extLst>
                <a:ext uri="{FF2B5EF4-FFF2-40B4-BE49-F238E27FC236}">
                  <a16:creationId xmlns:a16="http://schemas.microsoft.com/office/drawing/2014/main" id="{80D43889-CB91-4677-AA9D-108C1AFB82E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56" name="Picture 55">
              <a:extLst>
                <a:ext uri="{FF2B5EF4-FFF2-40B4-BE49-F238E27FC236}">
                  <a16:creationId xmlns:a16="http://schemas.microsoft.com/office/drawing/2014/main" id="{CA50A65F-E0C2-4FEB-892C-03ACF95DA29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useBgFill="1">
        <p:nvSpPr>
          <p:cNvPr id="68" name="Rectangle 59">
            <a:extLst>
              <a:ext uri="{FF2B5EF4-FFF2-40B4-BE49-F238E27FC236}">
                <a16:creationId xmlns:a16="http://schemas.microsoft.com/office/drawing/2014/main" id="{44F7C90B-8333-4519-BE89-44DEAD4D37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1">
            <a:extLst>
              <a:ext uri="{FF2B5EF4-FFF2-40B4-BE49-F238E27FC236}">
                <a16:creationId xmlns:a16="http://schemas.microsoft.com/office/drawing/2014/main" id="{03EAE297-BAB5-4C1D-9F2C-D67C4FEC8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3" hidden="1">
            <a:extLst>
              <a:ext uri="{FF2B5EF4-FFF2-40B4-BE49-F238E27FC236}">
                <a16:creationId xmlns:a16="http://schemas.microsoft.com/office/drawing/2014/main" id="{8D6DCE45-FCB6-4B94-8EDA-A0CC941E7B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219" y="1143000"/>
            <a:ext cx="0" cy="442762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2E55E74-D6B8-D960-D81C-2FEA8C04FBF2}"/>
              </a:ext>
            </a:extLst>
          </p:cNvPr>
          <p:cNvCxnSpPr/>
          <p:nvPr/>
        </p:nvCxnSpPr>
        <p:spPr>
          <a:xfrm>
            <a:off x="1292409" y="830642"/>
            <a:ext cx="9052570" cy="1565"/>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49" name="Title 1">
            <a:extLst>
              <a:ext uri="{FF2B5EF4-FFF2-40B4-BE49-F238E27FC236}">
                <a16:creationId xmlns:a16="http://schemas.microsoft.com/office/drawing/2014/main" id="{A670E8D9-8B5E-A140-EFEC-692335D26579}"/>
              </a:ext>
            </a:extLst>
          </p:cNvPr>
          <p:cNvSpPr txBox="1">
            <a:spLocks/>
          </p:cNvSpPr>
          <p:nvPr/>
        </p:nvSpPr>
        <p:spPr>
          <a:xfrm>
            <a:off x="1572572" y="172630"/>
            <a:ext cx="7994251" cy="801441"/>
          </a:xfrm>
          <a:prstGeom prst="rect">
            <a:avLst/>
          </a:prstGeom>
          <a:effectLst/>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800">
                <a:solidFill>
                  <a:schemeClr val="tx1"/>
                </a:solidFill>
              </a:rPr>
              <a:t>Application features</a:t>
            </a:r>
            <a:endParaRPr lang="en-US"/>
          </a:p>
        </p:txBody>
      </p:sp>
      <p:sp>
        <p:nvSpPr>
          <p:cNvPr id="36" name="TextBox 35">
            <a:extLst>
              <a:ext uri="{FF2B5EF4-FFF2-40B4-BE49-F238E27FC236}">
                <a16:creationId xmlns:a16="http://schemas.microsoft.com/office/drawing/2014/main" id="{ED971405-94AD-C4FC-EA91-FEB83602EF37}"/>
              </a:ext>
            </a:extLst>
          </p:cNvPr>
          <p:cNvSpPr txBox="1"/>
          <p:nvPr/>
        </p:nvSpPr>
        <p:spPr>
          <a:xfrm>
            <a:off x="1624393" y="1214259"/>
            <a:ext cx="40696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Navigation to Social media account</a:t>
            </a:r>
            <a:endParaRPr lang="en-US"/>
          </a:p>
          <a:p>
            <a:endParaRPr lang="en-US"/>
          </a:p>
        </p:txBody>
      </p:sp>
      <p:pic>
        <p:nvPicPr>
          <p:cNvPr id="6" name="Picture 10" descr="Icon&#10;&#10;Description automatically generated">
            <a:extLst>
              <a:ext uri="{FF2B5EF4-FFF2-40B4-BE49-F238E27FC236}">
                <a16:creationId xmlns:a16="http://schemas.microsoft.com/office/drawing/2014/main" id="{8C005449-5FAD-ECC6-14EF-8F0C30B7E2C3}"/>
              </a:ext>
            </a:extLst>
          </p:cNvPr>
          <p:cNvPicPr>
            <a:picLocks noChangeAspect="1"/>
          </p:cNvPicPr>
          <p:nvPr/>
        </p:nvPicPr>
        <p:blipFill>
          <a:blip r:embed="rId5"/>
          <a:stretch>
            <a:fillRect/>
          </a:stretch>
        </p:blipFill>
        <p:spPr>
          <a:xfrm>
            <a:off x="775776" y="189713"/>
            <a:ext cx="476250" cy="571500"/>
          </a:xfrm>
          <a:prstGeom prst="rect">
            <a:avLst/>
          </a:prstGeom>
        </p:spPr>
      </p:pic>
      <p:pic>
        <p:nvPicPr>
          <p:cNvPr id="7" name="Picture 6" descr="Text&#10;&#10;Description automatically generated">
            <a:extLst>
              <a:ext uri="{FF2B5EF4-FFF2-40B4-BE49-F238E27FC236}">
                <a16:creationId xmlns:a16="http://schemas.microsoft.com/office/drawing/2014/main" id="{CAC50BE6-7CF3-CBBD-E7ED-E1EAC966D473}"/>
              </a:ext>
            </a:extLst>
          </p:cNvPr>
          <p:cNvPicPr>
            <a:picLocks noChangeAspect="1"/>
          </p:cNvPicPr>
          <p:nvPr/>
        </p:nvPicPr>
        <p:blipFill>
          <a:blip r:embed="rId6"/>
          <a:stretch>
            <a:fillRect/>
          </a:stretch>
        </p:blipFill>
        <p:spPr>
          <a:xfrm>
            <a:off x="1259" y="1820099"/>
            <a:ext cx="11943878" cy="956992"/>
          </a:xfrm>
          <a:prstGeom prst="rect">
            <a:avLst/>
          </a:prstGeom>
        </p:spPr>
      </p:pic>
      <p:pic>
        <p:nvPicPr>
          <p:cNvPr id="8" name="Picture 7" descr="Graphical user interface, website&#10;&#10;Description automatically generated">
            <a:extLst>
              <a:ext uri="{FF2B5EF4-FFF2-40B4-BE49-F238E27FC236}">
                <a16:creationId xmlns:a16="http://schemas.microsoft.com/office/drawing/2014/main" id="{BF72F153-30D5-B986-65B7-964C59691845}"/>
              </a:ext>
            </a:extLst>
          </p:cNvPr>
          <p:cNvPicPr>
            <a:picLocks noChangeAspect="1"/>
          </p:cNvPicPr>
          <p:nvPr/>
        </p:nvPicPr>
        <p:blipFill>
          <a:blip r:embed="rId7"/>
          <a:stretch>
            <a:fillRect/>
          </a:stretch>
        </p:blipFill>
        <p:spPr>
          <a:xfrm>
            <a:off x="1259" y="3018874"/>
            <a:ext cx="6024206" cy="3780083"/>
          </a:xfrm>
          <a:prstGeom prst="rect">
            <a:avLst/>
          </a:prstGeom>
        </p:spPr>
      </p:pic>
      <p:pic>
        <p:nvPicPr>
          <p:cNvPr id="9" name="Picture 8" descr="Graphical user interface&#10;&#10;Description automatically generated">
            <a:extLst>
              <a:ext uri="{FF2B5EF4-FFF2-40B4-BE49-F238E27FC236}">
                <a16:creationId xmlns:a16="http://schemas.microsoft.com/office/drawing/2014/main" id="{9F3B24CE-1DBD-AE86-11AA-7F70FC3986C1}"/>
              </a:ext>
            </a:extLst>
          </p:cNvPr>
          <p:cNvPicPr>
            <a:picLocks noChangeAspect="1"/>
          </p:cNvPicPr>
          <p:nvPr/>
        </p:nvPicPr>
        <p:blipFill>
          <a:blip r:embed="rId8"/>
          <a:stretch>
            <a:fillRect/>
          </a:stretch>
        </p:blipFill>
        <p:spPr>
          <a:xfrm>
            <a:off x="6172829" y="3018873"/>
            <a:ext cx="6017909" cy="3773789"/>
          </a:xfrm>
          <a:prstGeom prst="rect">
            <a:avLst/>
          </a:prstGeom>
        </p:spPr>
      </p:pic>
      <p:sp>
        <p:nvSpPr>
          <p:cNvPr id="10" name="Rectangle 9">
            <a:extLst>
              <a:ext uri="{FF2B5EF4-FFF2-40B4-BE49-F238E27FC236}">
                <a16:creationId xmlns:a16="http://schemas.microsoft.com/office/drawing/2014/main" id="{FE287224-91BA-2CB0-FCEC-7577A9899E07}"/>
              </a:ext>
            </a:extLst>
          </p:cNvPr>
          <p:cNvSpPr/>
          <p:nvPr/>
        </p:nvSpPr>
        <p:spPr>
          <a:xfrm>
            <a:off x="547884" y="1990016"/>
            <a:ext cx="11467783" cy="76199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 name="Picture 11" descr="Icon&#10;&#10;Description automatically generated">
            <a:extLst>
              <a:ext uri="{FF2B5EF4-FFF2-40B4-BE49-F238E27FC236}">
                <a16:creationId xmlns:a16="http://schemas.microsoft.com/office/drawing/2014/main" id="{B6DEF29B-E8D6-4A45-4531-41F6CCD0141C}"/>
              </a:ext>
            </a:extLst>
          </p:cNvPr>
          <p:cNvPicPr>
            <a:picLocks noChangeAspect="1"/>
          </p:cNvPicPr>
          <p:nvPr/>
        </p:nvPicPr>
        <p:blipFill>
          <a:blip r:embed="rId9"/>
          <a:stretch>
            <a:fillRect/>
          </a:stretch>
        </p:blipFill>
        <p:spPr>
          <a:xfrm>
            <a:off x="5394141" y="1071208"/>
            <a:ext cx="2209800" cy="609600"/>
          </a:xfrm>
          <a:prstGeom prst="rect">
            <a:avLst/>
          </a:prstGeom>
        </p:spPr>
      </p:pic>
      <p:pic>
        <p:nvPicPr>
          <p:cNvPr id="12" name="Picture 12" descr="Text, icon&#10;&#10;Description automatically generated">
            <a:extLst>
              <a:ext uri="{FF2B5EF4-FFF2-40B4-BE49-F238E27FC236}">
                <a16:creationId xmlns:a16="http://schemas.microsoft.com/office/drawing/2014/main" id="{C17ECAA3-5238-40EB-7E77-CE235163CB31}"/>
              </a:ext>
            </a:extLst>
          </p:cNvPr>
          <p:cNvPicPr>
            <a:picLocks noChangeAspect="1"/>
          </p:cNvPicPr>
          <p:nvPr/>
        </p:nvPicPr>
        <p:blipFill>
          <a:blip r:embed="rId10"/>
          <a:stretch>
            <a:fillRect/>
          </a:stretch>
        </p:blipFill>
        <p:spPr>
          <a:xfrm>
            <a:off x="1290599" y="1215263"/>
            <a:ext cx="359746" cy="321489"/>
          </a:xfrm>
          <a:prstGeom prst="rect">
            <a:avLst/>
          </a:prstGeom>
        </p:spPr>
      </p:pic>
    </p:spTree>
    <p:extLst>
      <p:ext uri="{BB962C8B-B14F-4D97-AF65-F5344CB8AC3E}">
        <p14:creationId xmlns:p14="http://schemas.microsoft.com/office/powerpoint/2010/main" val="1619868429"/>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66" name="Group 51">
            <a:extLst>
              <a:ext uri="{FF2B5EF4-FFF2-40B4-BE49-F238E27FC236}">
                <a16:creationId xmlns:a16="http://schemas.microsoft.com/office/drawing/2014/main" id="{C7572773-EFED-4240-886B-69624490C9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72226"/>
            <a:chOff x="0" y="0"/>
            <a:chExt cx="12188825" cy="6872226"/>
          </a:xfrm>
        </p:grpSpPr>
        <p:pic>
          <p:nvPicPr>
            <p:cNvPr id="53" name="Picture 52">
              <a:extLst>
                <a:ext uri="{FF2B5EF4-FFF2-40B4-BE49-F238E27FC236}">
                  <a16:creationId xmlns:a16="http://schemas.microsoft.com/office/drawing/2014/main" id="{AA1CA1AF-5204-432F-BD8E-57A786399AB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4" name="Rectangle 53">
              <a:extLst>
                <a:ext uri="{FF2B5EF4-FFF2-40B4-BE49-F238E27FC236}">
                  <a16:creationId xmlns:a16="http://schemas.microsoft.com/office/drawing/2014/main" id="{EE3D1EE3-433A-41E2-8487-E98B4F3EC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55" name="Picture 54">
              <a:extLst>
                <a:ext uri="{FF2B5EF4-FFF2-40B4-BE49-F238E27FC236}">
                  <a16:creationId xmlns:a16="http://schemas.microsoft.com/office/drawing/2014/main" id="{80D43889-CB91-4677-AA9D-108C1AFB82E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56" name="Picture 55">
              <a:extLst>
                <a:ext uri="{FF2B5EF4-FFF2-40B4-BE49-F238E27FC236}">
                  <a16:creationId xmlns:a16="http://schemas.microsoft.com/office/drawing/2014/main" id="{CA50A65F-E0C2-4FEB-892C-03ACF95DA29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useBgFill="1">
        <p:nvSpPr>
          <p:cNvPr id="68" name="Rectangle 59">
            <a:extLst>
              <a:ext uri="{FF2B5EF4-FFF2-40B4-BE49-F238E27FC236}">
                <a16:creationId xmlns:a16="http://schemas.microsoft.com/office/drawing/2014/main" id="{44F7C90B-8333-4519-BE89-44DEAD4D37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1">
            <a:extLst>
              <a:ext uri="{FF2B5EF4-FFF2-40B4-BE49-F238E27FC236}">
                <a16:creationId xmlns:a16="http://schemas.microsoft.com/office/drawing/2014/main" id="{03EAE297-BAB5-4C1D-9F2C-D67C4FEC8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3" hidden="1">
            <a:extLst>
              <a:ext uri="{FF2B5EF4-FFF2-40B4-BE49-F238E27FC236}">
                <a16:creationId xmlns:a16="http://schemas.microsoft.com/office/drawing/2014/main" id="{8D6DCE45-FCB6-4B94-8EDA-A0CC941E7B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219" y="1143000"/>
            <a:ext cx="0" cy="442762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2E55E74-D6B8-D960-D81C-2FEA8C04FBF2}"/>
              </a:ext>
            </a:extLst>
          </p:cNvPr>
          <p:cNvCxnSpPr/>
          <p:nvPr/>
        </p:nvCxnSpPr>
        <p:spPr>
          <a:xfrm>
            <a:off x="1292409" y="830642"/>
            <a:ext cx="9052570" cy="1565"/>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49" name="Title 1">
            <a:extLst>
              <a:ext uri="{FF2B5EF4-FFF2-40B4-BE49-F238E27FC236}">
                <a16:creationId xmlns:a16="http://schemas.microsoft.com/office/drawing/2014/main" id="{A670E8D9-8B5E-A140-EFEC-692335D26579}"/>
              </a:ext>
            </a:extLst>
          </p:cNvPr>
          <p:cNvSpPr txBox="1">
            <a:spLocks/>
          </p:cNvSpPr>
          <p:nvPr/>
        </p:nvSpPr>
        <p:spPr>
          <a:xfrm>
            <a:off x="1572572" y="172630"/>
            <a:ext cx="7994251" cy="801441"/>
          </a:xfrm>
          <a:prstGeom prst="rect">
            <a:avLst/>
          </a:prstGeom>
          <a:effectLst/>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800">
                <a:solidFill>
                  <a:schemeClr val="tx1"/>
                </a:solidFill>
              </a:rPr>
              <a:t>Application features</a:t>
            </a:r>
            <a:endParaRPr lang="en-US"/>
          </a:p>
        </p:txBody>
      </p:sp>
      <p:sp>
        <p:nvSpPr>
          <p:cNvPr id="36" name="TextBox 35">
            <a:extLst>
              <a:ext uri="{FF2B5EF4-FFF2-40B4-BE49-F238E27FC236}">
                <a16:creationId xmlns:a16="http://schemas.microsoft.com/office/drawing/2014/main" id="{ED971405-94AD-C4FC-EA91-FEB83602EF37}"/>
              </a:ext>
            </a:extLst>
          </p:cNvPr>
          <p:cNvSpPr txBox="1"/>
          <p:nvPr/>
        </p:nvSpPr>
        <p:spPr>
          <a:xfrm>
            <a:off x="1624393" y="1214259"/>
            <a:ext cx="40696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Inventory Management Login page</a:t>
            </a:r>
          </a:p>
          <a:p>
            <a:endParaRPr lang="en-US"/>
          </a:p>
        </p:txBody>
      </p:sp>
      <p:pic>
        <p:nvPicPr>
          <p:cNvPr id="6" name="Picture 10" descr="Icon&#10;&#10;Description automatically generated">
            <a:extLst>
              <a:ext uri="{FF2B5EF4-FFF2-40B4-BE49-F238E27FC236}">
                <a16:creationId xmlns:a16="http://schemas.microsoft.com/office/drawing/2014/main" id="{8C005449-5FAD-ECC6-14EF-8F0C30B7E2C3}"/>
              </a:ext>
            </a:extLst>
          </p:cNvPr>
          <p:cNvPicPr>
            <a:picLocks noChangeAspect="1"/>
          </p:cNvPicPr>
          <p:nvPr/>
        </p:nvPicPr>
        <p:blipFill>
          <a:blip r:embed="rId5"/>
          <a:stretch>
            <a:fillRect/>
          </a:stretch>
        </p:blipFill>
        <p:spPr>
          <a:xfrm>
            <a:off x="775776" y="189713"/>
            <a:ext cx="476250" cy="571500"/>
          </a:xfrm>
          <a:prstGeom prst="rect">
            <a:avLst/>
          </a:prstGeom>
        </p:spPr>
      </p:pic>
      <p:pic>
        <p:nvPicPr>
          <p:cNvPr id="2" name="Picture 2" descr="Graphical user interface, application&#10;&#10;Description automatically generated">
            <a:extLst>
              <a:ext uri="{FF2B5EF4-FFF2-40B4-BE49-F238E27FC236}">
                <a16:creationId xmlns:a16="http://schemas.microsoft.com/office/drawing/2014/main" id="{1FD51794-896F-F6D1-46B4-9163BCEC8329}"/>
              </a:ext>
            </a:extLst>
          </p:cNvPr>
          <p:cNvPicPr>
            <a:picLocks noChangeAspect="1"/>
          </p:cNvPicPr>
          <p:nvPr/>
        </p:nvPicPr>
        <p:blipFill>
          <a:blip r:embed="rId6"/>
          <a:stretch>
            <a:fillRect/>
          </a:stretch>
        </p:blipFill>
        <p:spPr>
          <a:xfrm>
            <a:off x="1474881" y="1856364"/>
            <a:ext cx="8990338" cy="4593704"/>
          </a:xfrm>
          <a:prstGeom prst="rect">
            <a:avLst/>
          </a:prstGeom>
        </p:spPr>
      </p:pic>
      <p:pic>
        <p:nvPicPr>
          <p:cNvPr id="5" name="Picture 3">
            <a:extLst>
              <a:ext uri="{FF2B5EF4-FFF2-40B4-BE49-F238E27FC236}">
                <a16:creationId xmlns:a16="http://schemas.microsoft.com/office/drawing/2014/main" id="{DD505048-27FB-5326-D425-2E56C61C472A}"/>
              </a:ext>
            </a:extLst>
          </p:cNvPr>
          <p:cNvPicPr>
            <a:picLocks noChangeAspect="1"/>
          </p:cNvPicPr>
          <p:nvPr/>
        </p:nvPicPr>
        <p:blipFill>
          <a:blip r:embed="rId7"/>
          <a:stretch>
            <a:fillRect/>
          </a:stretch>
        </p:blipFill>
        <p:spPr>
          <a:xfrm>
            <a:off x="963841" y="1134917"/>
            <a:ext cx="584725" cy="534030"/>
          </a:xfrm>
          <a:prstGeom prst="rect">
            <a:avLst/>
          </a:prstGeom>
        </p:spPr>
      </p:pic>
    </p:spTree>
    <p:extLst>
      <p:ext uri="{BB962C8B-B14F-4D97-AF65-F5344CB8AC3E}">
        <p14:creationId xmlns:p14="http://schemas.microsoft.com/office/powerpoint/2010/main" val="3362461298"/>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66" name="Group 51">
            <a:extLst>
              <a:ext uri="{FF2B5EF4-FFF2-40B4-BE49-F238E27FC236}">
                <a16:creationId xmlns:a16="http://schemas.microsoft.com/office/drawing/2014/main" id="{C7572773-EFED-4240-886B-69624490C9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72226"/>
            <a:chOff x="0" y="0"/>
            <a:chExt cx="12188825" cy="6872226"/>
          </a:xfrm>
        </p:grpSpPr>
        <p:pic>
          <p:nvPicPr>
            <p:cNvPr id="53" name="Picture 52">
              <a:extLst>
                <a:ext uri="{FF2B5EF4-FFF2-40B4-BE49-F238E27FC236}">
                  <a16:creationId xmlns:a16="http://schemas.microsoft.com/office/drawing/2014/main" id="{AA1CA1AF-5204-432F-BD8E-57A786399AB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4" name="Rectangle 53">
              <a:extLst>
                <a:ext uri="{FF2B5EF4-FFF2-40B4-BE49-F238E27FC236}">
                  <a16:creationId xmlns:a16="http://schemas.microsoft.com/office/drawing/2014/main" id="{EE3D1EE3-433A-41E2-8487-E98B4F3EC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55" name="Picture 54">
              <a:extLst>
                <a:ext uri="{FF2B5EF4-FFF2-40B4-BE49-F238E27FC236}">
                  <a16:creationId xmlns:a16="http://schemas.microsoft.com/office/drawing/2014/main" id="{80D43889-CB91-4677-AA9D-108C1AFB82E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56" name="Picture 55">
              <a:extLst>
                <a:ext uri="{FF2B5EF4-FFF2-40B4-BE49-F238E27FC236}">
                  <a16:creationId xmlns:a16="http://schemas.microsoft.com/office/drawing/2014/main" id="{CA50A65F-E0C2-4FEB-892C-03ACF95DA29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useBgFill="1">
        <p:nvSpPr>
          <p:cNvPr id="68" name="Rectangle 59">
            <a:extLst>
              <a:ext uri="{FF2B5EF4-FFF2-40B4-BE49-F238E27FC236}">
                <a16:creationId xmlns:a16="http://schemas.microsoft.com/office/drawing/2014/main" id="{44F7C90B-8333-4519-BE89-44DEAD4D37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1">
            <a:extLst>
              <a:ext uri="{FF2B5EF4-FFF2-40B4-BE49-F238E27FC236}">
                <a16:creationId xmlns:a16="http://schemas.microsoft.com/office/drawing/2014/main" id="{03EAE297-BAB5-4C1D-9F2C-D67C4FEC8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3" hidden="1">
            <a:extLst>
              <a:ext uri="{FF2B5EF4-FFF2-40B4-BE49-F238E27FC236}">
                <a16:creationId xmlns:a16="http://schemas.microsoft.com/office/drawing/2014/main" id="{8D6DCE45-FCB6-4B94-8EDA-A0CC941E7B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219" y="1143000"/>
            <a:ext cx="0" cy="442762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2E55E74-D6B8-D960-D81C-2FEA8C04FBF2}"/>
              </a:ext>
            </a:extLst>
          </p:cNvPr>
          <p:cNvCxnSpPr/>
          <p:nvPr/>
        </p:nvCxnSpPr>
        <p:spPr>
          <a:xfrm>
            <a:off x="1292409" y="830642"/>
            <a:ext cx="9052570" cy="1565"/>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49" name="Title 1">
            <a:extLst>
              <a:ext uri="{FF2B5EF4-FFF2-40B4-BE49-F238E27FC236}">
                <a16:creationId xmlns:a16="http://schemas.microsoft.com/office/drawing/2014/main" id="{A670E8D9-8B5E-A140-EFEC-692335D26579}"/>
              </a:ext>
            </a:extLst>
          </p:cNvPr>
          <p:cNvSpPr txBox="1">
            <a:spLocks/>
          </p:cNvSpPr>
          <p:nvPr/>
        </p:nvSpPr>
        <p:spPr>
          <a:xfrm>
            <a:off x="1572572" y="172630"/>
            <a:ext cx="7994251" cy="801441"/>
          </a:xfrm>
          <a:prstGeom prst="rect">
            <a:avLst/>
          </a:prstGeom>
          <a:effectLst/>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800">
                <a:solidFill>
                  <a:schemeClr val="tx1"/>
                </a:solidFill>
              </a:rPr>
              <a:t>Application features</a:t>
            </a:r>
            <a:endParaRPr lang="en-US"/>
          </a:p>
        </p:txBody>
      </p:sp>
      <p:sp>
        <p:nvSpPr>
          <p:cNvPr id="36" name="TextBox 35">
            <a:extLst>
              <a:ext uri="{FF2B5EF4-FFF2-40B4-BE49-F238E27FC236}">
                <a16:creationId xmlns:a16="http://schemas.microsoft.com/office/drawing/2014/main" id="{ED971405-94AD-C4FC-EA91-FEB83602EF37}"/>
              </a:ext>
            </a:extLst>
          </p:cNvPr>
          <p:cNvSpPr txBox="1"/>
          <p:nvPr/>
        </p:nvSpPr>
        <p:spPr>
          <a:xfrm>
            <a:off x="1624393" y="1214259"/>
            <a:ext cx="40696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Inventory Management page</a:t>
            </a:r>
          </a:p>
          <a:p>
            <a:endParaRPr lang="en-US"/>
          </a:p>
        </p:txBody>
      </p:sp>
      <p:pic>
        <p:nvPicPr>
          <p:cNvPr id="6" name="Picture 10" descr="Icon&#10;&#10;Description automatically generated">
            <a:extLst>
              <a:ext uri="{FF2B5EF4-FFF2-40B4-BE49-F238E27FC236}">
                <a16:creationId xmlns:a16="http://schemas.microsoft.com/office/drawing/2014/main" id="{8C005449-5FAD-ECC6-14EF-8F0C30B7E2C3}"/>
              </a:ext>
            </a:extLst>
          </p:cNvPr>
          <p:cNvPicPr>
            <a:picLocks noChangeAspect="1"/>
          </p:cNvPicPr>
          <p:nvPr/>
        </p:nvPicPr>
        <p:blipFill>
          <a:blip r:embed="rId5"/>
          <a:stretch>
            <a:fillRect/>
          </a:stretch>
        </p:blipFill>
        <p:spPr>
          <a:xfrm>
            <a:off x="775776" y="189713"/>
            <a:ext cx="476250" cy="571500"/>
          </a:xfrm>
          <a:prstGeom prst="rect">
            <a:avLst/>
          </a:prstGeom>
        </p:spPr>
      </p:pic>
      <p:pic>
        <p:nvPicPr>
          <p:cNvPr id="3" name="Picture 3" descr="Table&#10;&#10;Description automatically generated">
            <a:extLst>
              <a:ext uri="{FF2B5EF4-FFF2-40B4-BE49-F238E27FC236}">
                <a16:creationId xmlns:a16="http://schemas.microsoft.com/office/drawing/2014/main" id="{6B9A8F42-7143-DB0D-DD8E-9919DD7A5AAA}"/>
              </a:ext>
            </a:extLst>
          </p:cNvPr>
          <p:cNvPicPr>
            <a:picLocks noChangeAspect="1"/>
          </p:cNvPicPr>
          <p:nvPr/>
        </p:nvPicPr>
        <p:blipFill>
          <a:blip r:embed="rId6"/>
          <a:stretch>
            <a:fillRect/>
          </a:stretch>
        </p:blipFill>
        <p:spPr>
          <a:xfrm>
            <a:off x="775855" y="1957997"/>
            <a:ext cx="10545826" cy="4371544"/>
          </a:xfrm>
          <a:prstGeom prst="rect">
            <a:avLst/>
          </a:prstGeom>
        </p:spPr>
      </p:pic>
      <p:pic>
        <p:nvPicPr>
          <p:cNvPr id="4" name="Picture 4" descr="Logo&#10;&#10;Description automatically generated">
            <a:extLst>
              <a:ext uri="{FF2B5EF4-FFF2-40B4-BE49-F238E27FC236}">
                <a16:creationId xmlns:a16="http://schemas.microsoft.com/office/drawing/2014/main" id="{56F25588-9EF8-6D33-101F-8F152F483EF3}"/>
              </a:ext>
            </a:extLst>
          </p:cNvPr>
          <p:cNvPicPr>
            <a:picLocks noChangeAspect="1"/>
          </p:cNvPicPr>
          <p:nvPr/>
        </p:nvPicPr>
        <p:blipFill>
          <a:blip r:embed="rId7"/>
          <a:stretch>
            <a:fillRect/>
          </a:stretch>
        </p:blipFill>
        <p:spPr>
          <a:xfrm>
            <a:off x="1035588" y="1139170"/>
            <a:ext cx="511910" cy="477038"/>
          </a:xfrm>
          <a:prstGeom prst="rect">
            <a:avLst/>
          </a:prstGeom>
        </p:spPr>
      </p:pic>
    </p:spTree>
    <p:extLst>
      <p:ext uri="{BB962C8B-B14F-4D97-AF65-F5344CB8AC3E}">
        <p14:creationId xmlns:p14="http://schemas.microsoft.com/office/powerpoint/2010/main" val="1442943595"/>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66" name="Group 51">
            <a:extLst>
              <a:ext uri="{FF2B5EF4-FFF2-40B4-BE49-F238E27FC236}">
                <a16:creationId xmlns:a16="http://schemas.microsoft.com/office/drawing/2014/main" id="{C7572773-EFED-4240-886B-69624490C9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72226"/>
            <a:chOff x="0" y="0"/>
            <a:chExt cx="12188825" cy="6872226"/>
          </a:xfrm>
        </p:grpSpPr>
        <p:pic>
          <p:nvPicPr>
            <p:cNvPr id="53" name="Picture 52">
              <a:extLst>
                <a:ext uri="{FF2B5EF4-FFF2-40B4-BE49-F238E27FC236}">
                  <a16:creationId xmlns:a16="http://schemas.microsoft.com/office/drawing/2014/main" id="{AA1CA1AF-5204-432F-BD8E-57A786399AB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4" name="Rectangle 53">
              <a:extLst>
                <a:ext uri="{FF2B5EF4-FFF2-40B4-BE49-F238E27FC236}">
                  <a16:creationId xmlns:a16="http://schemas.microsoft.com/office/drawing/2014/main" id="{EE3D1EE3-433A-41E2-8487-E98B4F3EC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55" name="Picture 54">
              <a:extLst>
                <a:ext uri="{FF2B5EF4-FFF2-40B4-BE49-F238E27FC236}">
                  <a16:creationId xmlns:a16="http://schemas.microsoft.com/office/drawing/2014/main" id="{80D43889-CB91-4677-AA9D-108C1AFB82E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56" name="Picture 55">
              <a:extLst>
                <a:ext uri="{FF2B5EF4-FFF2-40B4-BE49-F238E27FC236}">
                  <a16:creationId xmlns:a16="http://schemas.microsoft.com/office/drawing/2014/main" id="{CA50A65F-E0C2-4FEB-892C-03ACF95DA29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useBgFill="1">
        <p:nvSpPr>
          <p:cNvPr id="68" name="Rectangle 59">
            <a:extLst>
              <a:ext uri="{FF2B5EF4-FFF2-40B4-BE49-F238E27FC236}">
                <a16:creationId xmlns:a16="http://schemas.microsoft.com/office/drawing/2014/main" id="{44F7C90B-8333-4519-BE89-44DEAD4D37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1">
            <a:extLst>
              <a:ext uri="{FF2B5EF4-FFF2-40B4-BE49-F238E27FC236}">
                <a16:creationId xmlns:a16="http://schemas.microsoft.com/office/drawing/2014/main" id="{03EAE297-BAB5-4C1D-9F2C-D67C4FEC8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3" hidden="1">
            <a:extLst>
              <a:ext uri="{FF2B5EF4-FFF2-40B4-BE49-F238E27FC236}">
                <a16:creationId xmlns:a16="http://schemas.microsoft.com/office/drawing/2014/main" id="{8D6DCE45-FCB6-4B94-8EDA-A0CC941E7B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219" y="1143000"/>
            <a:ext cx="0" cy="442762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2E55E74-D6B8-D960-D81C-2FEA8C04FBF2}"/>
              </a:ext>
            </a:extLst>
          </p:cNvPr>
          <p:cNvCxnSpPr/>
          <p:nvPr/>
        </p:nvCxnSpPr>
        <p:spPr>
          <a:xfrm>
            <a:off x="1292409" y="830642"/>
            <a:ext cx="9052570" cy="1565"/>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49" name="Title 1">
            <a:extLst>
              <a:ext uri="{FF2B5EF4-FFF2-40B4-BE49-F238E27FC236}">
                <a16:creationId xmlns:a16="http://schemas.microsoft.com/office/drawing/2014/main" id="{A670E8D9-8B5E-A140-EFEC-692335D26579}"/>
              </a:ext>
            </a:extLst>
          </p:cNvPr>
          <p:cNvSpPr txBox="1">
            <a:spLocks/>
          </p:cNvSpPr>
          <p:nvPr/>
        </p:nvSpPr>
        <p:spPr>
          <a:xfrm>
            <a:off x="1572572" y="172630"/>
            <a:ext cx="7994251" cy="801441"/>
          </a:xfrm>
          <a:prstGeom prst="rect">
            <a:avLst/>
          </a:prstGeom>
          <a:effectLst/>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800">
                <a:solidFill>
                  <a:schemeClr val="tx1"/>
                </a:solidFill>
              </a:rPr>
              <a:t>Application features</a:t>
            </a:r>
            <a:endParaRPr lang="en-US"/>
          </a:p>
        </p:txBody>
      </p:sp>
      <p:sp>
        <p:nvSpPr>
          <p:cNvPr id="36" name="TextBox 35">
            <a:extLst>
              <a:ext uri="{FF2B5EF4-FFF2-40B4-BE49-F238E27FC236}">
                <a16:creationId xmlns:a16="http://schemas.microsoft.com/office/drawing/2014/main" id="{ED971405-94AD-C4FC-EA91-FEB83602EF37}"/>
              </a:ext>
            </a:extLst>
          </p:cNvPr>
          <p:cNvSpPr txBox="1"/>
          <p:nvPr/>
        </p:nvSpPr>
        <p:spPr>
          <a:xfrm>
            <a:off x="1624393" y="1138689"/>
            <a:ext cx="40696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Clicking on View inventory Details</a:t>
            </a:r>
          </a:p>
          <a:p>
            <a:endParaRPr lang="en-US"/>
          </a:p>
        </p:txBody>
      </p:sp>
      <p:pic>
        <p:nvPicPr>
          <p:cNvPr id="6" name="Picture 10" descr="Icon&#10;&#10;Description automatically generated">
            <a:extLst>
              <a:ext uri="{FF2B5EF4-FFF2-40B4-BE49-F238E27FC236}">
                <a16:creationId xmlns:a16="http://schemas.microsoft.com/office/drawing/2014/main" id="{8C005449-5FAD-ECC6-14EF-8F0C30B7E2C3}"/>
              </a:ext>
            </a:extLst>
          </p:cNvPr>
          <p:cNvPicPr>
            <a:picLocks noChangeAspect="1"/>
          </p:cNvPicPr>
          <p:nvPr/>
        </p:nvPicPr>
        <p:blipFill>
          <a:blip r:embed="rId5"/>
          <a:stretch>
            <a:fillRect/>
          </a:stretch>
        </p:blipFill>
        <p:spPr>
          <a:xfrm>
            <a:off x="775776" y="189713"/>
            <a:ext cx="476250" cy="571500"/>
          </a:xfrm>
          <a:prstGeom prst="rect">
            <a:avLst/>
          </a:prstGeom>
        </p:spPr>
      </p:pic>
      <p:pic>
        <p:nvPicPr>
          <p:cNvPr id="2" name="Picture 2" descr="Table&#10;&#10;Description automatically generated">
            <a:extLst>
              <a:ext uri="{FF2B5EF4-FFF2-40B4-BE49-F238E27FC236}">
                <a16:creationId xmlns:a16="http://schemas.microsoft.com/office/drawing/2014/main" id="{560045FC-1695-7DF9-67F5-698E2DC7826F}"/>
              </a:ext>
            </a:extLst>
          </p:cNvPr>
          <p:cNvPicPr>
            <a:picLocks noChangeAspect="1"/>
          </p:cNvPicPr>
          <p:nvPr/>
        </p:nvPicPr>
        <p:blipFill>
          <a:blip r:embed="rId6"/>
          <a:stretch>
            <a:fillRect/>
          </a:stretch>
        </p:blipFill>
        <p:spPr>
          <a:xfrm>
            <a:off x="1292251" y="2259718"/>
            <a:ext cx="9280024" cy="2187424"/>
          </a:xfrm>
          <a:prstGeom prst="rect">
            <a:avLst/>
          </a:prstGeom>
        </p:spPr>
      </p:pic>
      <p:pic>
        <p:nvPicPr>
          <p:cNvPr id="5" name="Picture 6">
            <a:extLst>
              <a:ext uri="{FF2B5EF4-FFF2-40B4-BE49-F238E27FC236}">
                <a16:creationId xmlns:a16="http://schemas.microsoft.com/office/drawing/2014/main" id="{58D5DBDB-1D44-B455-0FE3-2BDBF50E46A4}"/>
              </a:ext>
            </a:extLst>
          </p:cNvPr>
          <p:cNvPicPr>
            <a:picLocks noChangeAspect="1"/>
          </p:cNvPicPr>
          <p:nvPr/>
        </p:nvPicPr>
        <p:blipFill>
          <a:blip r:embed="rId7"/>
          <a:stretch>
            <a:fillRect/>
          </a:stretch>
        </p:blipFill>
        <p:spPr>
          <a:xfrm>
            <a:off x="1188880" y="1013552"/>
            <a:ext cx="438150" cy="609600"/>
          </a:xfrm>
          <a:prstGeom prst="rect">
            <a:avLst/>
          </a:prstGeom>
        </p:spPr>
      </p:pic>
    </p:spTree>
    <p:extLst>
      <p:ext uri="{BB962C8B-B14F-4D97-AF65-F5344CB8AC3E}">
        <p14:creationId xmlns:p14="http://schemas.microsoft.com/office/powerpoint/2010/main" val="641178654"/>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66" name="Group 51">
            <a:extLst>
              <a:ext uri="{FF2B5EF4-FFF2-40B4-BE49-F238E27FC236}">
                <a16:creationId xmlns:a16="http://schemas.microsoft.com/office/drawing/2014/main" id="{C7572773-EFED-4240-886B-69624490C9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72226"/>
            <a:chOff x="0" y="0"/>
            <a:chExt cx="12188825" cy="6872226"/>
          </a:xfrm>
        </p:grpSpPr>
        <p:pic>
          <p:nvPicPr>
            <p:cNvPr id="53" name="Picture 52">
              <a:extLst>
                <a:ext uri="{FF2B5EF4-FFF2-40B4-BE49-F238E27FC236}">
                  <a16:creationId xmlns:a16="http://schemas.microsoft.com/office/drawing/2014/main" id="{AA1CA1AF-5204-432F-BD8E-57A786399AB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4" name="Rectangle 53">
              <a:extLst>
                <a:ext uri="{FF2B5EF4-FFF2-40B4-BE49-F238E27FC236}">
                  <a16:creationId xmlns:a16="http://schemas.microsoft.com/office/drawing/2014/main" id="{EE3D1EE3-433A-41E2-8487-E98B4F3EC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55" name="Picture 54">
              <a:extLst>
                <a:ext uri="{FF2B5EF4-FFF2-40B4-BE49-F238E27FC236}">
                  <a16:creationId xmlns:a16="http://schemas.microsoft.com/office/drawing/2014/main" id="{80D43889-CB91-4677-AA9D-108C1AFB82E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56" name="Picture 55">
              <a:extLst>
                <a:ext uri="{FF2B5EF4-FFF2-40B4-BE49-F238E27FC236}">
                  <a16:creationId xmlns:a16="http://schemas.microsoft.com/office/drawing/2014/main" id="{CA50A65F-E0C2-4FEB-892C-03ACF95DA29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useBgFill="1">
        <p:nvSpPr>
          <p:cNvPr id="68" name="Rectangle 59">
            <a:extLst>
              <a:ext uri="{FF2B5EF4-FFF2-40B4-BE49-F238E27FC236}">
                <a16:creationId xmlns:a16="http://schemas.microsoft.com/office/drawing/2014/main" id="{44F7C90B-8333-4519-BE89-44DEAD4D37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1">
            <a:extLst>
              <a:ext uri="{FF2B5EF4-FFF2-40B4-BE49-F238E27FC236}">
                <a16:creationId xmlns:a16="http://schemas.microsoft.com/office/drawing/2014/main" id="{03EAE297-BAB5-4C1D-9F2C-D67C4FEC8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3" hidden="1">
            <a:extLst>
              <a:ext uri="{FF2B5EF4-FFF2-40B4-BE49-F238E27FC236}">
                <a16:creationId xmlns:a16="http://schemas.microsoft.com/office/drawing/2014/main" id="{8D6DCE45-FCB6-4B94-8EDA-A0CC941E7B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219" y="1143000"/>
            <a:ext cx="0" cy="442762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2E55E74-D6B8-D960-D81C-2FEA8C04FBF2}"/>
              </a:ext>
            </a:extLst>
          </p:cNvPr>
          <p:cNvCxnSpPr/>
          <p:nvPr/>
        </p:nvCxnSpPr>
        <p:spPr>
          <a:xfrm>
            <a:off x="1292409" y="830642"/>
            <a:ext cx="9052570" cy="1565"/>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49" name="Title 1">
            <a:extLst>
              <a:ext uri="{FF2B5EF4-FFF2-40B4-BE49-F238E27FC236}">
                <a16:creationId xmlns:a16="http://schemas.microsoft.com/office/drawing/2014/main" id="{A670E8D9-8B5E-A140-EFEC-692335D26579}"/>
              </a:ext>
            </a:extLst>
          </p:cNvPr>
          <p:cNvSpPr txBox="1">
            <a:spLocks/>
          </p:cNvSpPr>
          <p:nvPr/>
        </p:nvSpPr>
        <p:spPr>
          <a:xfrm>
            <a:off x="1572572" y="172630"/>
            <a:ext cx="7994251" cy="801441"/>
          </a:xfrm>
          <a:prstGeom prst="rect">
            <a:avLst/>
          </a:prstGeom>
          <a:effectLst/>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800">
                <a:solidFill>
                  <a:schemeClr val="tx1"/>
                </a:solidFill>
              </a:rPr>
              <a:t>Application features</a:t>
            </a:r>
            <a:endParaRPr lang="en-US"/>
          </a:p>
        </p:txBody>
      </p:sp>
      <p:pic>
        <p:nvPicPr>
          <p:cNvPr id="6" name="Picture 10" descr="Icon&#10;&#10;Description automatically generated">
            <a:extLst>
              <a:ext uri="{FF2B5EF4-FFF2-40B4-BE49-F238E27FC236}">
                <a16:creationId xmlns:a16="http://schemas.microsoft.com/office/drawing/2014/main" id="{8C005449-5FAD-ECC6-14EF-8F0C30B7E2C3}"/>
              </a:ext>
            </a:extLst>
          </p:cNvPr>
          <p:cNvPicPr>
            <a:picLocks noChangeAspect="1"/>
          </p:cNvPicPr>
          <p:nvPr/>
        </p:nvPicPr>
        <p:blipFill>
          <a:blip r:embed="rId5"/>
          <a:stretch>
            <a:fillRect/>
          </a:stretch>
        </p:blipFill>
        <p:spPr>
          <a:xfrm>
            <a:off x="775776" y="189713"/>
            <a:ext cx="476250" cy="571500"/>
          </a:xfrm>
          <a:prstGeom prst="rect">
            <a:avLst/>
          </a:prstGeom>
        </p:spPr>
      </p:pic>
      <p:sp>
        <p:nvSpPr>
          <p:cNvPr id="4" name="TextBox 3">
            <a:extLst>
              <a:ext uri="{FF2B5EF4-FFF2-40B4-BE49-F238E27FC236}">
                <a16:creationId xmlns:a16="http://schemas.microsoft.com/office/drawing/2014/main" id="{5C6ADA44-DA83-E5C8-CC7F-7DF31269122A}"/>
              </a:ext>
            </a:extLst>
          </p:cNvPr>
          <p:cNvSpPr txBox="1"/>
          <p:nvPr/>
        </p:nvSpPr>
        <p:spPr>
          <a:xfrm>
            <a:off x="1252839" y="1063119"/>
            <a:ext cx="40696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Click on Edit Inventory Details </a:t>
            </a:r>
            <a:endParaRPr lang="en-US" sz="1200">
              <a:ea typeface="+mn-lt"/>
              <a:cs typeface="+mn-lt"/>
            </a:endParaRPr>
          </a:p>
          <a:p>
            <a:endParaRPr lang="en-US"/>
          </a:p>
        </p:txBody>
      </p:sp>
      <p:pic>
        <p:nvPicPr>
          <p:cNvPr id="5" name="Picture 6" descr="Graphical user interface, application&#10;&#10;Description automatically generated">
            <a:extLst>
              <a:ext uri="{FF2B5EF4-FFF2-40B4-BE49-F238E27FC236}">
                <a16:creationId xmlns:a16="http://schemas.microsoft.com/office/drawing/2014/main" id="{DEEFA92A-888D-E08A-1E7D-54D602BA7415}"/>
              </a:ext>
            </a:extLst>
          </p:cNvPr>
          <p:cNvPicPr>
            <a:picLocks noChangeAspect="1"/>
          </p:cNvPicPr>
          <p:nvPr/>
        </p:nvPicPr>
        <p:blipFill>
          <a:blip r:embed="rId6"/>
          <a:stretch>
            <a:fillRect/>
          </a:stretch>
        </p:blipFill>
        <p:spPr>
          <a:xfrm>
            <a:off x="1537855" y="1860015"/>
            <a:ext cx="8650274" cy="4536019"/>
          </a:xfrm>
          <a:prstGeom prst="rect">
            <a:avLst/>
          </a:prstGeom>
        </p:spPr>
      </p:pic>
      <p:pic>
        <p:nvPicPr>
          <p:cNvPr id="8" name="Picture 8" descr="A picture containing text, clipart&#10;&#10;Description automatically generated">
            <a:extLst>
              <a:ext uri="{FF2B5EF4-FFF2-40B4-BE49-F238E27FC236}">
                <a16:creationId xmlns:a16="http://schemas.microsoft.com/office/drawing/2014/main" id="{BEEB677B-D606-6B62-897C-DA1E5E5E88AA}"/>
              </a:ext>
            </a:extLst>
          </p:cNvPr>
          <p:cNvPicPr>
            <a:picLocks noChangeAspect="1"/>
          </p:cNvPicPr>
          <p:nvPr/>
        </p:nvPicPr>
        <p:blipFill>
          <a:blip r:embed="rId7"/>
          <a:stretch>
            <a:fillRect/>
          </a:stretch>
        </p:blipFill>
        <p:spPr>
          <a:xfrm>
            <a:off x="872836" y="976744"/>
            <a:ext cx="426972" cy="445865"/>
          </a:xfrm>
          <a:prstGeom prst="rect">
            <a:avLst/>
          </a:prstGeom>
        </p:spPr>
      </p:pic>
    </p:spTree>
    <p:extLst>
      <p:ext uri="{BB962C8B-B14F-4D97-AF65-F5344CB8AC3E}">
        <p14:creationId xmlns:p14="http://schemas.microsoft.com/office/powerpoint/2010/main" val="2379483652"/>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66" name="Group 51">
            <a:extLst>
              <a:ext uri="{FF2B5EF4-FFF2-40B4-BE49-F238E27FC236}">
                <a16:creationId xmlns:a16="http://schemas.microsoft.com/office/drawing/2014/main" id="{C7572773-EFED-4240-886B-69624490C9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72226"/>
            <a:chOff x="0" y="0"/>
            <a:chExt cx="12188825" cy="6872226"/>
          </a:xfrm>
        </p:grpSpPr>
        <p:pic>
          <p:nvPicPr>
            <p:cNvPr id="53" name="Picture 52">
              <a:extLst>
                <a:ext uri="{FF2B5EF4-FFF2-40B4-BE49-F238E27FC236}">
                  <a16:creationId xmlns:a16="http://schemas.microsoft.com/office/drawing/2014/main" id="{AA1CA1AF-5204-432F-BD8E-57A786399AB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4" name="Rectangle 53">
              <a:extLst>
                <a:ext uri="{FF2B5EF4-FFF2-40B4-BE49-F238E27FC236}">
                  <a16:creationId xmlns:a16="http://schemas.microsoft.com/office/drawing/2014/main" id="{EE3D1EE3-433A-41E2-8487-E98B4F3EC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55" name="Picture 54">
              <a:extLst>
                <a:ext uri="{FF2B5EF4-FFF2-40B4-BE49-F238E27FC236}">
                  <a16:creationId xmlns:a16="http://schemas.microsoft.com/office/drawing/2014/main" id="{80D43889-CB91-4677-AA9D-108C1AFB82E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56" name="Picture 55">
              <a:extLst>
                <a:ext uri="{FF2B5EF4-FFF2-40B4-BE49-F238E27FC236}">
                  <a16:creationId xmlns:a16="http://schemas.microsoft.com/office/drawing/2014/main" id="{CA50A65F-E0C2-4FEB-892C-03ACF95DA29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useBgFill="1">
        <p:nvSpPr>
          <p:cNvPr id="68" name="Rectangle 59">
            <a:extLst>
              <a:ext uri="{FF2B5EF4-FFF2-40B4-BE49-F238E27FC236}">
                <a16:creationId xmlns:a16="http://schemas.microsoft.com/office/drawing/2014/main" id="{44F7C90B-8333-4519-BE89-44DEAD4D37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1">
            <a:extLst>
              <a:ext uri="{FF2B5EF4-FFF2-40B4-BE49-F238E27FC236}">
                <a16:creationId xmlns:a16="http://schemas.microsoft.com/office/drawing/2014/main" id="{03EAE297-BAB5-4C1D-9F2C-D67C4FEC8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3" hidden="1">
            <a:extLst>
              <a:ext uri="{FF2B5EF4-FFF2-40B4-BE49-F238E27FC236}">
                <a16:creationId xmlns:a16="http://schemas.microsoft.com/office/drawing/2014/main" id="{8D6DCE45-FCB6-4B94-8EDA-A0CC941E7B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219" y="1143000"/>
            <a:ext cx="0" cy="442762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2E55E74-D6B8-D960-D81C-2FEA8C04FBF2}"/>
              </a:ext>
            </a:extLst>
          </p:cNvPr>
          <p:cNvCxnSpPr/>
          <p:nvPr/>
        </p:nvCxnSpPr>
        <p:spPr>
          <a:xfrm>
            <a:off x="1292409" y="830642"/>
            <a:ext cx="9052570" cy="1565"/>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49" name="Title 1">
            <a:extLst>
              <a:ext uri="{FF2B5EF4-FFF2-40B4-BE49-F238E27FC236}">
                <a16:creationId xmlns:a16="http://schemas.microsoft.com/office/drawing/2014/main" id="{A670E8D9-8B5E-A140-EFEC-692335D26579}"/>
              </a:ext>
            </a:extLst>
          </p:cNvPr>
          <p:cNvSpPr txBox="1">
            <a:spLocks/>
          </p:cNvSpPr>
          <p:nvPr/>
        </p:nvSpPr>
        <p:spPr>
          <a:xfrm>
            <a:off x="1572572" y="172630"/>
            <a:ext cx="7994251" cy="801441"/>
          </a:xfrm>
          <a:prstGeom prst="rect">
            <a:avLst/>
          </a:prstGeom>
          <a:effectLst/>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800">
                <a:solidFill>
                  <a:schemeClr val="tx1"/>
                </a:solidFill>
              </a:rPr>
              <a:t>Application features</a:t>
            </a:r>
            <a:endParaRPr lang="en-US"/>
          </a:p>
        </p:txBody>
      </p:sp>
      <p:sp>
        <p:nvSpPr>
          <p:cNvPr id="36" name="TextBox 35">
            <a:extLst>
              <a:ext uri="{FF2B5EF4-FFF2-40B4-BE49-F238E27FC236}">
                <a16:creationId xmlns:a16="http://schemas.microsoft.com/office/drawing/2014/main" id="{ED971405-94AD-C4FC-EA91-FEB83602EF37}"/>
              </a:ext>
            </a:extLst>
          </p:cNvPr>
          <p:cNvSpPr txBox="1"/>
          <p:nvPr/>
        </p:nvSpPr>
        <p:spPr>
          <a:xfrm>
            <a:off x="1013533" y="1069416"/>
            <a:ext cx="40696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View all products</a:t>
            </a:r>
          </a:p>
          <a:p>
            <a:endParaRPr lang="en-US"/>
          </a:p>
        </p:txBody>
      </p:sp>
      <p:pic>
        <p:nvPicPr>
          <p:cNvPr id="6" name="Picture 10" descr="Icon&#10;&#10;Description automatically generated">
            <a:extLst>
              <a:ext uri="{FF2B5EF4-FFF2-40B4-BE49-F238E27FC236}">
                <a16:creationId xmlns:a16="http://schemas.microsoft.com/office/drawing/2014/main" id="{8C005449-5FAD-ECC6-14EF-8F0C30B7E2C3}"/>
              </a:ext>
            </a:extLst>
          </p:cNvPr>
          <p:cNvPicPr>
            <a:picLocks noChangeAspect="1"/>
          </p:cNvPicPr>
          <p:nvPr/>
        </p:nvPicPr>
        <p:blipFill>
          <a:blip r:embed="rId5"/>
          <a:stretch>
            <a:fillRect/>
          </a:stretch>
        </p:blipFill>
        <p:spPr>
          <a:xfrm>
            <a:off x="775776" y="189713"/>
            <a:ext cx="476250" cy="571500"/>
          </a:xfrm>
          <a:prstGeom prst="rect">
            <a:avLst/>
          </a:prstGeom>
        </p:spPr>
      </p:pic>
      <p:pic>
        <p:nvPicPr>
          <p:cNvPr id="2" name="Picture 2" descr="Table&#10;&#10;Description automatically generated">
            <a:extLst>
              <a:ext uri="{FF2B5EF4-FFF2-40B4-BE49-F238E27FC236}">
                <a16:creationId xmlns:a16="http://schemas.microsoft.com/office/drawing/2014/main" id="{4A256450-416A-C21E-2CEC-72C1E6293B1D}"/>
              </a:ext>
            </a:extLst>
          </p:cNvPr>
          <p:cNvPicPr>
            <a:picLocks noChangeAspect="1"/>
          </p:cNvPicPr>
          <p:nvPr/>
        </p:nvPicPr>
        <p:blipFill>
          <a:blip r:embed="rId6"/>
          <a:stretch>
            <a:fillRect/>
          </a:stretch>
        </p:blipFill>
        <p:spPr>
          <a:xfrm>
            <a:off x="693987" y="1920403"/>
            <a:ext cx="10722158" cy="3968121"/>
          </a:xfrm>
          <a:prstGeom prst="rect">
            <a:avLst/>
          </a:prstGeom>
        </p:spPr>
      </p:pic>
      <p:pic>
        <p:nvPicPr>
          <p:cNvPr id="5" name="Picture 6" descr="A picture containing clipart&#10;&#10;Description automatically generated">
            <a:extLst>
              <a:ext uri="{FF2B5EF4-FFF2-40B4-BE49-F238E27FC236}">
                <a16:creationId xmlns:a16="http://schemas.microsoft.com/office/drawing/2014/main" id="{3C706B02-356B-6BDC-111B-473C68F39073}"/>
              </a:ext>
            </a:extLst>
          </p:cNvPr>
          <p:cNvPicPr>
            <a:picLocks noChangeAspect="1"/>
          </p:cNvPicPr>
          <p:nvPr/>
        </p:nvPicPr>
        <p:blipFill>
          <a:blip r:embed="rId7"/>
          <a:stretch>
            <a:fillRect/>
          </a:stretch>
        </p:blipFill>
        <p:spPr>
          <a:xfrm>
            <a:off x="661790" y="1042790"/>
            <a:ext cx="351560" cy="351560"/>
          </a:xfrm>
          <a:prstGeom prst="rect">
            <a:avLst/>
          </a:prstGeom>
        </p:spPr>
      </p:pic>
    </p:spTree>
    <p:extLst>
      <p:ext uri="{BB962C8B-B14F-4D97-AF65-F5344CB8AC3E}">
        <p14:creationId xmlns:p14="http://schemas.microsoft.com/office/powerpoint/2010/main" val="4126432055"/>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66" name="Group 51">
            <a:extLst>
              <a:ext uri="{FF2B5EF4-FFF2-40B4-BE49-F238E27FC236}">
                <a16:creationId xmlns:a16="http://schemas.microsoft.com/office/drawing/2014/main" id="{C7572773-EFED-4240-886B-69624490C9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72226"/>
            <a:chOff x="0" y="0"/>
            <a:chExt cx="12188825" cy="6872226"/>
          </a:xfrm>
        </p:grpSpPr>
        <p:pic>
          <p:nvPicPr>
            <p:cNvPr id="53" name="Picture 52">
              <a:extLst>
                <a:ext uri="{FF2B5EF4-FFF2-40B4-BE49-F238E27FC236}">
                  <a16:creationId xmlns:a16="http://schemas.microsoft.com/office/drawing/2014/main" id="{AA1CA1AF-5204-432F-BD8E-57A786399AB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4" name="Rectangle 53">
              <a:extLst>
                <a:ext uri="{FF2B5EF4-FFF2-40B4-BE49-F238E27FC236}">
                  <a16:creationId xmlns:a16="http://schemas.microsoft.com/office/drawing/2014/main" id="{EE3D1EE3-433A-41E2-8487-E98B4F3EC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55" name="Picture 54">
              <a:extLst>
                <a:ext uri="{FF2B5EF4-FFF2-40B4-BE49-F238E27FC236}">
                  <a16:creationId xmlns:a16="http://schemas.microsoft.com/office/drawing/2014/main" id="{80D43889-CB91-4677-AA9D-108C1AFB82E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56" name="Picture 55">
              <a:extLst>
                <a:ext uri="{FF2B5EF4-FFF2-40B4-BE49-F238E27FC236}">
                  <a16:creationId xmlns:a16="http://schemas.microsoft.com/office/drawing/2014/main" id="{CA50A65F-E0C2-4FEB-892C-03ACF95DA29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useBgFill="1">
        <p:nvSpPr>
          <p:cNvPr id="68" name="Rectangle 59">
            <a:extLst>
              <a:ext uri="{FF2B5EF4-FFF2-40B4-BE49-F238E27FC236}">
                <a16:creationId xmlns:a16="http://schemas.microsoft.com/office/drawing/2014/main" id="{44F7C90B-8333-4519-BE89-44DEAD4D37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1">
            <a:extLst>
              <a:ext uri="{FF2B5EF4-FFF2-40B4-BE49-F238E27FC236}">
                <a16:creationId xmlns:a16="http://schemas.microsoft.com/office/drawing/2014/main" id="{03EAE297-BAB5-4C1D-9F2C-D67C4FEC8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3" hidden="1">
            <a:extLst>
              <a:ext uri="{FF2B5EF4-FFF2-40B4-BE49-F238E27FC236}">
                <a16:creationId xmlns:a16="http://schemas.microsoft.com/office/drawing/2014/main" id="{8D6DCE45-FCB6-4B94-8EDA-A0CC941E7B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219" y="1143000"/>
            <a:ext cx="0" cy="442762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2E55E74-D6B8-D960-D81C-2FEA8C04FBF2}"/>
              </a:ext>
            </a:extLst>
          </p:cNvPr>
          <p:cNvCxnSpPr/>
          <p:nvPr/>
        </p:nvCxnSpPr>
        <p:spPr>
          <a:xfrm>
            <a:off x="1292409" y="830642"/>
            <a:ext cx="9052570" cy="1565"/>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49" name="Title 1">
            <a:extLst>
              <a:ext uri="{FF2B5EF4-FFF2-40B4-BE49-F238E27FC236}">
                <a16:creationId xmlns:a16="http://schemas.microsoft.com/office/drawing/2014/main" id="{A670E8D9-8B5E-A140-EFEC-692335D26579}"/>
              </a:ext>
            </a:extLst>
          </p:cNvPr>
          <p:cNvSpPr txBox="1">
            <a:spLocks/>
          </p:cNvSpPr>
          <p:nvPr/>
        </p:nvSpPr>
        <p:spPr>
          <a:xfrm>
            <a:off x="1572572" y="172630"/>
            <a:ext cx="7994251" cy="801441"/>
          </a:xfrm>
          <a:prstGeom prst="rect">
            <a:avLst/>
          </a:prstGeom>
          <a:effectLst/>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800">
                <a:solidFill>
                  <a:schemeClr val="tx1"/>
                </a:solidFill>
              </a:rPr>
              <a:t>Application features</a:t>
            </a:r>
            <a:endParaRPr lang="en-US"/>
          </a:p>
        </p:txBody>
      </p:sp>
      <p:sp>
        <p:nvSpPr>
          <p:cNvPr id="36" name="TextBox 35">
            <a:extLst>
              <a:ext uri="{FF2B5EF4-FFF2-40B4-BE49-F238E27FC236}">
                <a16:creationId xmlns:a16="http://schemas.microsoft.com/office/drawing/2014/main" id="{ED971405-94AD-C4FC-EA91-FEB83602EF37}"/>
              </a:ext>
            </a:extLst>
          </p:cNvPr>
          <p:cNvSpPr txBox="1"/>
          <p:nvPr/>
        </p:nvSpPr>
        <p:spPr>
          <a:xfrm>
            <a:off x="1624393" y="1214259"/>
            <a:ext cx="40696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Add new product</a:t>
            </a:r>
            <a:endParaRPr lang="en-US"/>
          </a:p>
          <a:p>
            <a:endParaRPr lang="en-US"/>
          </a:p>
        </p:txBody>
      </p:sp>
      <p:pic>
        <p:nvPicPr>
          <p:cNvPr id="6" name="Picture 10" descr="Icon&#10;&#10;Description automatically generated">
            <a:extLst>
              <a:ext uri="{FF2B5EF4-FFF2-40B4-BE49-F238E27FC236}">
                <a16:creationId xmlns:a16="http://schemas.microsoft.com/office/drawing/2014/main" id="{8C005449-5FAD-ECC6-14EF-8F0C30B7E2C3}"/>
              </a:ext>
            </a:extLst>
          </p:cNvPr>
          <p:cNvPicPr>
            <a:picLocks noChangeAspect="1"/>
          </p:cNvPicPr>
          <p:nvPr/>
        </p:nvPicPr>
        <p:blipFill>
          <a:blip r:embed="rId5"/>
          <a:stretch>
            <a:fillRect/>
          </a:stretch>
        </p:blipFill>
        <p:spPr>
          <a:xfrm>
            <a:off x="775776" y="189713"/>
            <a:ext cx="476250" cy="571500"/>
          </a:xfrm>
          <a:prstGeom prst="rect">
            <a:avLst/>
          </a:prstGeom>
        </p:spPr>
      </p:pic>
      <p:pic>
        <p:nvPicPr>
          <p:cNvPr id="2" name="Picture 2" descr="Graphical user interface, text, application, email&#10;&#10;Description automatically generated">
            <a:extLst>
              <a:ext uri="{FF2B5EF4-FFF2-40B4-BE49-F238E27FC236}">
                <a16:creationId xmlns:a16="http://schemas.microsoft.com/office/drawing/2014/main" id="{E78F48E4-59C0-D51C-B96E-39825B592444}"/>
              </a:ext>
            </a:extLst>
          </p:cNvPr>
          <p:cNvPicPr>
            <a:picLocks noChangeAspect="1"/>
          </p:cNvPicPr>
          <p:nvPr/>
        </p:nvPicPr>
        <p:blipFill>
          <a:blip r:embed="rId6"/>
          <a:stretch>
            <a:fillRect/>
          </a:stretch>
        </p:blipFill>
        <p:spPr>
          <a:xfrm>
            <a:off x="4642532" y="931233"/>
            <a:ext cx="4242009" cy="5763833"/>
          </a:xfrm>
          <a:prstGeom prst="rect">
            <a:avLst/>
          </a:prstGeom>
        </p:spPr>
      </p:pic>
      <p:pic>
        <p:nvPicPr>
          <p:cNvPr id="3" name="Picture 3">
            <a:extLst>
              <a:ext uri="{FF2B5EF4-FFF2-40B4-BE49-F238E27FC236}">
                <a16:creationId xmlns:a16="http://schemas.microsoft.com/office/drawing/2014/main" id="{B9809C17-1D9C-2097-E954-21D3A3AD68C6}"/>
              </a:ext>
            </a:extLst>
          </p:cNvPr>
          <p:cNvPicPr>
            <a:picLocks noChangeAspect="1"/>
          </p:cNvPicPr>
          <p:nvPr/>
        </p:nvPicPr>
        <p:blipFill>
          <a:blip r:embed="rId7"/>
          <a:stretch>
            <a:fillRect/>
          </a:stretch>
        </p:blipFill>
        <p:spPr>
          <a:xfrm>
            <a:off x="3463956" y="1097132"/>
            <a:ext cx="647700" cy="609600"/>
          </a:xfrm>
          <a:prstGeom prst="rect">
            <a:avLst/>
          </a:prstGeom>
        </p:spPr>
      </p:pic>
    </p:spTree>
    <p:extLst>
      <p:ext uri="{BB962C8B-B14F-4D97-AF65-F5344CB8AC3E}">
        <p14:creationId xmlns:p14="http://schemas.microsoft.com/office/powerpoint/2010/main" val="3005023620"/>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66" name="Group 51">
            <a:extLst>
              <a:ext uri="{FF2B5EF4-FFF2-40B4-BE49-F238E27FC236}">
                <a16:creationId xmlns:a16="http://schemas.microsoft.com/office/drawing/2014/main" id="{C7572773-EFED-4240-886B-69624490C9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72226"/>
            <a:chOff x="0" y="0"/>
            <a:chExt cx="12188825" cy="6872226"/>
          </a:xfrm>
        </p:grpSpPr>
        <p:pic>
          <p:nvPicPr>
            <p:cNvPr id="53" name="Picture 52">
              <a:extLst>
                <a:ext uri="{FF2B5EF4-FFF2-40B4-BE49-F238E27FC236}">
                  <a16:creationId xmlns:a16="http://schemas.microsoft.com/office/drawing/2014/main" id="{AA1CA1AF-5204-432F-BD8E-57A786399AB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4" name="Rectangle 53">
              <a:extLst>
                <a:ext uri="{FF2B5EF4-FFF2-40B4-BE49-F238E27FC236}">
                  <a16:creationId xmlns:a16="http://schemas.microsoft.com/office/drawing/2014/main" id="{EE3D1EE3-433A-41E2-8487-E98B4F3EC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55" name="Picture 54">
              <a:extLst>
                <a:ext uri="{FF2B5EF4-FFF2-40B4-BE49-F238E27FC236}">
                  <a16:creationId xmlns:a16="http://schemas.microsoft.com/office/drawing/2014/main" id="{80D43889-CB91-4677-AA9D-108C1AFB82E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56" name="Picture 55">
              <a:extLst>
                <a:ext uri="{FF2B5EF4-FFF2-40B4-BE49-F238E27FC236}">
                  <a16:creationId xmlns:a16="http://schemas.microsoft.com/office/drawing/2014/main" id="{CA50A65F-E0C2-4FEB-892C-03ACF95DA29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useBgFill="1">
        <p:nvSpPr>
          <p:cNvPr id="68" name="Rectangle 59">
            <a:extLst>
              <a:ext uri="{FF2B5EF4-FFF2-40B4-BE49-F238E27FC236}">
                <a16:creationId xmlns:a16="http://schemas.microsoft.com/office/drawing/2014/main" id="{44F7C90B-8333-4519-BE89-44DEAD4D37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1">
            <a:extLst>
              <a:ext uri="{FF2B5EF4-FFF2-40B4-BE49-F238E27FC236}">
                <a16:creationId xmlns:a16="http://schemas.microsoft.com/office/drawing/2014/main" id="{03EAE297-BAB5-4C1D-9F2C-D67C4FEC8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3" hidden="1">
            <a:extLst>
              <a:ext uri="{FF2B5EF4-FFF2-40B4-BE49-F238E27FC236}">
                <a16:creationId xmlns:a16="http://schemas.microsoft.com/office/drawing/2014/main" id="{8D6DCE45-FCB6-4B94-8EDA-A0CC941E7B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219" y="1143000"/>
            <a:ext cx="0" cy="442762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2E55E74-D6B8-D960-D81C-2FEA8C04FBF2}"/>
              </a:ext>
            </a:extLst>
          </p:cNvPr>
          <p:cNvCxnSpPr/>
          <p:nvPr/>
        </p:nvCxnSpPr>
        <p:spPr>
          <a:xfrm>
            <a:off x="1292409" y="830642"/>
            <a:ext cx="9052570" cy="1565"/>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49" name="Title 1">
            <a:extLst>
              <a:ext uri="{FF2B5EF4-FFF2-40B4-BE49-F238E27FC236}">
                <a16:creationId xmlns:a16="http://schemas.microsoft.com/office/drawing/2014/main" id="{A670E8D9-8B5E-A140-EFEC-692335D26579}"/>
              </a:ext>
            </a:extLst>
          </p:cNvPr>
          <p:cNvSpPr txBox="1">
            <a:spLocks/>
          </p:cNvSpPr>
          <p:nvPr/>
        </p:nvSpPr>
        <p:spPr>
          <a:xfrm>
            <a:off x="1572572" y="172630"/>
            <a:ext cx="7994251" cy="801441"/>
          </a:xfrm>
          <a:prstGeom prst="rect">
            <a:avLst/>
          </a:prstGeom>
          <a:effectLst/>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800">
                <a:solidFill>
                  <a:schemeClr val="tx1"/>
                </a:solidFill>
              </a:rPr>
              <a:t>Application features</a:t>
            </a:r>
            <a:endParaRPr lang="en-US"/>
          </a:p>
        </p:txBody>
      </p:sp>
      <p:sp>
        <p:nvSpPr>
          <p:cNvPr id="36" name="TextBox 35">
            <a:extLst>
              <a:ext uri="{FF2B5EF4-FFF2-40B4-BE49-F238E27FC236}">
                <a16:creationId xmlns:a16="http://schemas.microsoft.com/office/drawing/2014/main" id="{ED971405-94AD-C4FC-EA91-FEB83602EF37}"/>
              </a:ext>
            </a:extLst>
          </p:cNvPr>
          <p:cNvSpPr txBox="1"/>
          <p:nvPr/>
        </p:nvSpPr>
        <p:spPr>
          <a:xfrm>
            <a:off x="1624393" y="1214259"/>
            <a:ext cx="40696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Editing Existing product</a:t>
            </a:r>
            <a:endParaRPr lang="en-US"/>
          </a:p>
          <a:p>
            <a:endParaRPr lang="en-US">
              <a:ea typeface="+mn-lt"/>
              <a:cs typeface="+mn-lt"/>
            </a:endParaRPr>
          </a:p>
          <a:p>
            <a:endParaRPr lang="en-US"/>
          </a:p>
        </p:txBody>
      </p:sp>
      <p:pic>
        <p:nvPicPr>
          <p:cNvPr id="6" name="Picture 10" descr="Icon&#10;&#10;Description automatically generated">
            <a:extLst>
              <a:ext uri="{FF2B5EF4-FFF2-40B4-BE49-F238E27FC236}">
                <a16:creationId xmlns:a16="http://schemas.microsoft.com/office/drawing/2014/main" id="{8C005449-5FAD-ECC6-14EF-8F0C30B7E2C3}"/>
              </a:ext>
            </a:extLst>
          </p:cNvPr>
          <p:cNvPicPr>
            <a:picLocks noChangeAspect="1"/>
          </p:cNvPicPr>
          <p:nvPr/>
        </p:nvPicPr>
        <p:blipFill>
          <a:blip r:embed="rId5"/>
          <a:stretch>
            <a:fillRect/>
          </a:stretch>
        </p:blipFill>
        <p:spPr>
          <a:xfrm>
            <a:off x="775776" y="189713"/>
            <a:ext cx="476250" cy="571500"/>
          </a:xfrm>
          <a:prstGeom prst="rect">
            <a:avLst/>
          </a:prstGeom>
        </p:spPr>
      </p:pic>
      <p:pic>
        <p:nvPicPr>
          <p:cNvPr id="2" name="Picture 2" descr="Graphical user interface, application&#10;&#10;Description automatically generated">
            <a:extLst>
              <a:ext uri="{FF2B5EF4-FFF2-40B4-BE49-F238E27FC236}">
                <a16:creationId xmlns:a16="http://schemas.microsoft.com/office/drawing/2014/main" id="{00651005-65ED-1734-D69B-363347DBFB1F}"/>
              </a:ext>
            </a:extLst>
          </p:cNvPr>
          <p:cNvPicPr>
            <a:picLocks noChangeAspect="1"/>
          </p:cNvPicPr>
          <p:nvPr/>
        </p:nvPicPr>
        <p:blipFill>
          <a:blip r:embed="rId6"/>
          <a:stretch>
            <a:fillRect/>
          </a:stretch>
        </p:blipFill>
        <p:spPr>
          <a:xfrm>
            <a:off x="1733079" y="1713639"/>
            <a:ext cx="8366885" cy="4583167"/>
          </a:xfrm>
          <a:prstGeom prst="rect">
            <a:avLst/>
          </a:prstGeom>
        </p:spPr>
      </p:pic>
      <p:pic>
        <p:nvPicPr>
          <p:cNvPr id="4" name="Picture 8" descr="A picture containing text, clipart&#10;&#10;Description automatically generated">
            <a:extLst>
              <a:ext uri="{FF2B5EF4-FFF2-40B4-BE49-F238E27FC236}">
                <a16:creationId xmlns:a16="http://schemas.microsoft.com/office/drawing/2014/main" id="{5F5ABFF0-F020-DFB2-2F64-D6C950334B5F}"/>
              </a:ext>
            </a:extLst>
          </p:cNvPr>
          <p:cNvPicPr>
            <a:picLocks noChangeAspect="1"/>
          </p:cNvPicPr>
          <p:nvPr/>
        </p:nvPicPr>
        <p:blipFill>
          <a:blip r:embed="rId7"/>
          <a:stretch>
            <a:fillRect/>
          </a:stretch>
        </p:blipFill>
        <p:spPr>
          <a:xfrm>
            <a:off x="1149927" y="1134182"/>
            <a:ext cx="426972" cy="445865"/>
          </a:xfrm>
          <a:prstGeom prst="rect">
            <a:avLst/>
          </a:prstGeom>
        </p:spPr>
      </p:pic>
    </p:spTree>
    <p:extLst>
      <p:ext uri="{BB962C8B-B14F-4D97-AF65-F5344CB8AC3E}">
        <p14:creationId xmlns:p14="http://schemas.microsoft.com/office/powerpoint/2010/main" val="3590538165"/>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66" name="Group 51">
            <a:extLst>
              <a:ext uri="{FF2B5EF4-FFF2-40B4-BE49-F238E27FC236}">
                <a16:creationId xmlns:a16="http://schemas.microsoft.com/office/drawing/2014/main" id="{C7572773-EFED-4240-886B-69624490C9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72226"/>
            <a:chOff x="0" y="0"/>
            <a:chExt cx="12188825" cy="6872226"/>
          </a:xfrm>
        </p:grpSpPr>
        <p:pic>
          <p:nvPicPr>
            <p:cNvPr id="53" name="Picture 52">
              <a:extLst>
                <a:ext uri="{FF2B5EF4-FFF2-40B4-BE49-F238E27FC236}">
                  <a16:creationId xmlns:a16="http://schemas.microsoft.com/office/drawing/2014/main" id="{AA1CA1AF-5204-432F-BD8E-57A786399AB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4" name="Rectangle 53">
              <a:extLst>
                <a:ext uri="{FF2B5EF4-FFF2-40B4-BE49-F238E27FC236}">
                  <a16:creationId xmlns:a16="http://schemas.microsoft.com/office/drawing/2014/main" id="{EE3D1EE3-433A-41E2-8487-E98B4F3EC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55" name="Picture 54">
              <a:extLst>
                <a:ext uri="{FF2B5EF4-FFF2-40B4-BE49-F238E27FC236}">
                  <a16:creationId xmlns:a16="http://schemas.microsoft.com/office/drawing/2014/main" id="{80D43889-CB91-4677-AA9D-108C1AFB82E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56" name="Picture 55">
              <a:extLst>
                <a:ext uri="{FF2B5EF4-FFF2-40B4-BE49-F238E27FC236}">
                  <a16:creationId xmlns:a16="http://schemas.microsoft.com/office/drawing/2014/main" id="{CA50A65F-E0C2-4FEB-892C-03ACF95DA29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useBgFill="1">
        <p:nvSpPr>
          <p:cNvPr id="68" name="Rectangle 59">
            <a:extLst>
              <a:ext uri="{FF2B5EF4-FFF2-40B4-BE49-F238E27FC236}">
                <a16:creationId xmlns:a16="http://schemas.microsoft.com/office/drawing/2014/main" id="{44F7C90B-8333-4519-BE89-44DEAD4D37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1">
            <a:extLst>
              <a:ext uri="{FF2B5EF4-FFF2-40B4-BE49-F238E27FC236}">
                <a16:creationId xmlns:a16="http://schemas.microsoft.com/office/drawing/2014/main" id="{03EAE297-BAB5-4C1D-9F2C-D67C4FEC8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3" hidden="1">
            <a:extLst>
              <a:ext uri="{FF2B5EF4-FFF2-40B4-BE49-F238E27FC236}">
                <a16:creationId xmlns:a16="http://schemas.microsoft.com/office/drawing/2014/main" id="{8D6DCE45-FCB6-4B94-8EDA-A0CC941E7B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219" y="1143000"/>
            <a:ext cx="0" cy="442762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2E55E74-D6B8-D960-D81C-2FEA8C04FBF2}"/>
              </a:ext>
            </a:extLst>
          </p:cNvPr>
          <p:cNvCxnSpPr/>
          <p:nvPr/>
        </p:nvCxnSpPr>
        <p:spPr>
          <a:xfrm>
            <a:off x="1292409" y="830642"/>
            <a:ext cx="9052570" cy="1565"/>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49" name="Title 1">
            <a:extLst>
              <a:ext uri="{FF2B5EF4-FFF2-40B4-BE49-F238E27FC236}">
                <a16:creationId xmlns:a16="http://schemas.microsoft.com/office/drawing/2014/main" id="{A670E8D9-8B5E-A140-EFEC-692335D26579}"/>
              </a:ext>
            </a:extLst>
          </p:cNvPr>
          <p:cNvSpPr txBox="1">
            <a:spLocks/>
          </p:cNvSpPr>
          <p:nvPr/>
        </p:nvSpPr>
        <p:spPr>
          <a:xfrm>
            <a:off x="1572572" y="172630"/>
            <a:ext cx="7994251" cy="801441"/>
          </a:xfrm>
          <a:prstGeom prst="rect">
            <a:avLst/>
          </a:prstGeom>
          <a:effectLst/>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800">
                <a:solidFill>
                  <a:schemeClr val="tx1"/>
                </a:solidFill>
              </a:rPr>
              <a:t>Application features</a:t>
            </a:r>
            <a:endParaRPr lang="en-US"/>
          </a:p>
        </p:txBody>
      </p:sp>
      <p:sp>
        <p:nvSpPr>
          <p:cNvPr id="36" name="TextBox 35">
            <a:extLst>
              <a:ext uri="{FF2B5EF4-FFF2-40B4-BE49-F238E27FC236}">
                <a16:creationId xmlns:a16="http://schemas.microsoft.com/office/drawing/2014/main" id="{ED971405-94AD-C4FC-EA91-FEB83602EF37}"/>
              </a:ext>
            </a:extLst>
          </p:cNvPr>
          <p:cNvSpPr txBox="1"/>
          <p:nvPr/>
        </p:nvSpPr>
        <p:spPr>
          <a:xfrm>
            <a:off x="1624393" y="1214259"/>
            <a:ext cx="163875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Customer Page</a:t>
            </a:r>
            <a:endParaRPr lang="en-US"/>
          </a:p>
          <a:p>
            <a:endParaRPr lang="en-US">
              <a:ea typeface="+mn-lt"/>
              <a:cs typeface="+mn-lt"/>
            </a:endParaRPr>
          </a:p>
          <a:p>
            <a:endParaRPr lang="en-US"/>
          </a:p>
        </p:txBody>
      </p:sp>
      <p:pic>
        <p:nvPicPr>
          <p:cNvPr id="6" name="Picture 10" descr="Icon&#10;&#10;Description automatically generated">
            <a:extLst>
              <a:ext uri="{FF2B5EF4-FFF2-40B4-BE49-F238E27FC236}">
                <a16:creationId xmlns:a16="http://schemas.microsoft.com/office/drawing/2014/main" id="{8C005449-5FAD-ECC6-14EF-8F0C30B7E2C3}"/>
              </a:ext>
            </a:extLst>
          </p:cNvPr>
          <p:cNvPicPr>
            <a:picLocks noChangeAspect="1"/>
          </p:cNvPicPr>
          <p:nvPr/>
        </p:nvPicPr>
        <p:blipFill>
          <a:blip r:embed="rId5"/>
          <a:stretch>
            <a:fillRect/>
          </a:stretch>
        </p:blipFill>
        <p:spPr>
          <a:xfrm>
            <a:off x="775776" y="189713"/>
            <a:ext cx="476250" cy="571500"/>
          </a:xfrm>
          <a:prstGeom prst="rect">
            <a:avLst/>
          </a:prstGeom>
        </p:spPr>
      </p:pic>
      <p:pic>
        <p:nvPicPr>
          <p:cNvPr id="2" name="Picture 2" descr="Table&#10;&#10;Description automatically generated">
            <a:extLst>
              <a:ext uri="{FF2B5EF4-FFF2-40B4-BE49-F238E27FC236}">
                <a16:creationId xmlns:a16="http://schemas.microsoft.com/office/drawing/2014/main" id="{76A0C313-E867-FC9B-D52B-37BE6B1A0752}"/>
              </a:ext>
            </a:extLst>
          </p:cNvPr>
          <p:cNvPicPr>
            <a:picLocks noChangeAspect="1"/>
          </p:cNvPicPr>
          <p:nvPr/>
        </p:nvPicPr>
        <p:blipFill>
          <a:blip r:embed="rId6"/>
          <a:stretch>
            <a:fillRect/>
          </a:stretch>
        </p:blipFill>
        <p:spPr>
          <a:xfrm>
            <a:off x="4560665" y="1048868"/>
            <a:ext cx="7308901" cy="2499454"/>
          </a:xfrm>
          <a:prstGeom prst="rect">
            <a:avLst/>
          </a:prstGeom>
        </p:spPr>
      </p:pic>
      <p:sp>
        <p:nvSpPr>
          <p:cNvPr id="3" name="TextBox 2">
            <a:extLst>
              <a:ext uri="{FF2B5EF4-FFF2-40B4-BE49-F238E27FC236}">
                <a16:creationId xmlns:a16="http://schemas.microsoft.com/office/drawing/2014/main" id="{9CAA276F-A6F7-A11D-7A21-25B0F6CFB7D2}"/>
              </a:ext>
            </a:extLst>
          </p:cNvPr>
          <p:cNvSpPr txBox="1"/>
          <p:nvPr/>
        </p:nvSpPr>
        <p:spPr>
          <a:xfrm>
            <a:off x="7172508" y="4514161"/>
            <a:ext cx="40696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Adding Customer</a:t>
            </a:r>
          </a:p>
          <a:p>
            <a:endParaRPr lang="en-US"/>
          </a:p>
          <a:p>
            <a:endParaRPr lang="en-US">
              <a:ea typeface="+mn-lt"/>
              <a:cs typeface="+mn-lt"/>
            </a:endParaRPr>
          </a:p>
          <a:p>
            <a:endParaRPr lang="en-US"/>
          </a:p>
        </p:txBody>
      </p:sp>
      <p:pic>
        <p:nvPicPr>
          <p:cNvPr id="4" name="Picture 4" descr="Graphical user interface, text, application, email&#10;&#10;Description automatically generated">
            <a:extLst>
              <a:ext uri="{FF2B5EF4-FFF2-40B4-BE49-F238E27FC236}">
                <a16:creationId xmlns:a16="http://schemas.microsoft.com/office/drawing/2014/main" id="{9D19F571-918B-CA0E-7445-2972C684C284}"/>
              </a:ext>
            </a:extLst>
          </p:cNvPr>
          <p:cNvPicPr>
            <a:picLocks noChangeAspect="1"/>
          </p:cNvPicPr>
          <p:nvPr/>
        </p:nvPicPr>
        <p:blipFill>
          <a:blip r:embed="rId7"/>
          <a:stretch>
            <a:fillRect/>
          </a:stretch>
        </p:blipFill>
        <p:spPr>
          <a:xfrm>
            <a:off x="561739" y="3666920"/>
            <a:ext cx="4771002" cy="3000390"/>
          </a:xfrm>
          <a:prstGeom prst="rect">
            <a:avLst/>
          </a:prstGeom>
        </p:spPr>
      </p:pic>
      <p:sp>
        <p:nvSpPr>
          <p:cNvPr id="7" name="Arrow: Right 6">
            <a:extLst>
              <a:ext uri="{FF2B5EF4-FFF2-40B4-BE49-F238E27FC236}">
                <a16:creationId xmlns:a16="http://schemas.microsoft.com/office/drawing/2014/main" id="{5E23AF65-9AC9-1D5A-2BB5-6032C08BBFA0}"/>
              </a:ext>
            </a:extLst>
          </p:cNvPr>
          <p:cNvSpPr/>
          <p:nvPr/>
        </p:nvSpPr>
        <p:spPr>
          <a:xfrm>
            <a:off x="3312495" y="1278395"/>
            <a:ext cx="554181" cy="28968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461885C5-EE93-A28E-6076-85C8057C83AC}"/>
              </a:ext>
            </a:extLst>
          </p:cNvPr>
          <p:cNvSpPr/>
          <p:nvPr/>
        </p:nvSpPr>
        <p:spPr>
          <a:xfrm flipH="1">
            <a:off x="5718149" y="4565702"/>
            <a:ext cx="554181" cy="31487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2" descr="A picture containing text, sign, clock, gauge&#10;&#10;Description automatically generated">
            <a:extLst>
              <a:ext uri="{FF2B5EF4-FFF2-40B4-BE49-F238E27FC236}">
                <a16:creationId xmlns:a16="http://schemas.microsoft.com/office/drawing/2014/main" id="{F674AE89-1760-3A06-0488-E505D3216687}"/>
              </a:ext>
            </a:extLst>
          </p:cNvPr>
          <p:cNvPicPr>
            <a:picLocks noChangeAspect="1"/>
          </p:cNvPicPr>
          <p:nvPr/>
        </p:nvPicPr>
        <p:blipFill>
          <a:blip r:embed="rId8"/>
          <a:stretch>
            <a:fillRect/>
          </a:stretch>
        </p:blipFill>
        <p:spPr>
          <a:xfrm>
            <a:off x="6603737" y="4346234"/>
            <a:ext cx="571500" cy="533400"/>
          </a:xfrm>
          <a:prstGeom prst="rect">
            <a:avLst/>
          </a:prstGeom>
        </p:spPr>
      </p:pic>
      <p:pic>
        <p:nvPicPr>
          <p:cNvPr id="12" name="Picture 12">
            <a:extLst>
              <a:ext uri="{FF2B5EF4-FFF2-40B4-BE49-F238E27FC236}">
                <a16:creationId xmlns:a16="http://schemas.microsoft.com/office/drawing/2014/main" id="{5E9C6278-D0E6-1CC9-1B20-08B314535160}"/>
              </a:ext>
            </a:extLst>
          </p:cNvPr>
          <p:cNvPicPr>
            <a:picLocks noChangeAspect="1"/>
          </p:cNvPicPr>
          <p:nvPr/>
        </p:nvPicPr>
        <p:blipFill>
          <a:blip r:embed="rId9"/>
          <a:stretch>
            <a:fillRect/>
          </a:stretch>
        </p:blipFill>
        <p:spPr>
          <a:xfrm>
            <a:off x="1033502" y="1131743"/>
            <a:ext cx="590550" cy="438150"/>
          </a:xfrm>
          <a:prstGeom prst="rect">
            <a:avLst/>
          </a:prstGeom>
        </p:spPr>
      </p:pic>
    </p:spTree>
    <p:extLst>
      <p:ext uri="{BB962C8B-B14F-4D97-AF65-F5344CB8AC3E}">
        <p14:creationId xmlns:p14="http://schemas.microsoft.com/office/powerpoint/2010/main" val="186693986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C7572773-EFED-4240-886B-69624490C9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72226"/>
            <a:chOff x="0" y="0"/>
            <a:chExt cx="12188825" cy="6872226"/>
          </a:xfrm>
        </p:grpSpPr>
        <p:pic>
          <p:nvPicPr>
            <p:cNvPr id="36" name="Picture 35">
              <a:extLst>
                <a:ext uri="{FF2B5EF4-FFF2-40B4-BE49-F238E27FC236}">
                  <a16:creationId xmlns:a16="http://schemas.microsoft.com/office/drawing/2014/main" id="{AA1CA1AF-5204-432F-BD8E-57A786399AB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7" name="Rectangle 36">
              <a:extLst>
                <a:ext uri="{FF2B5EF4-FFF2-40B4-BE49-F238E27FC236}">
                  <a16:creationId xmlns:a16="http://schemas.microsoft.com/office/drawing/2014/main" id="{EE3D1EE3-433A-41E2-8487-E98B4F3EC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38" name="Picture 37">
              <a:extLst>
                <a:ext uri="{FF2B5EF4-FFF2-40B4-BE49-F238E27FC236}">
                  <a16:creationId xmlns:a16="http://schemas.microsoft.com/office/drawing/2014/main" id="{80D43889-CB91-4677-AA9D-108C1AFB82E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39" name="Picture 38">
              <a:extLst>
                <a:ext uri="{FF2B5EF4-FFF2-40B4-BE49-F238E27FC236}">
                  <a16:creationId xmlns:a16="http://schemas.microsoft.com/office/drawing/2014/main" id="{CA50A65F-E0C2-4FEB-892C-03ACF95DA29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cxnSp>
        <p:nvCxnSpPr>
          <p:cNvPr id="41" name="Straight Connector 40">
            <a:extLst>
              <a:ext uri="{FF2B5EF4-FFF2-40B4-BE49-F238E27FC236}">
                <a16:creationId xmlns:a16="http://schemas.microsoft.com/office/drawing/2014/main" id="{B3C176ED-7D6F-4F56-A1F8-9687B0C631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43" name="Rectangle 42">
            <a:extLst>
              <a:ext uri="{FF2B5EF4-FFF2-40B4-BE49-F238E27FC236}">
                <a16:creationId xmlns:a16="http://schemas.microsoft.com/office/drawing/2014/main" id="{44F7C90B-8333-4519-BE89-44DEAD4D37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3EAE297-BAB5-4C1D-9F2C-D67C4FEC8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1A97D7-DCEC-6FA4-777F-758879CEE826}"/>
              </a:ext>
            </a:extLst>
          </p:cNvPr>
          <p:cNvSpPr>
            <a:spLocks noGrp="1"/>
          </p:cNvSpPr>
          <p:nvPr>
            <p:ph type="title"/>
          </p:nvPr>
        </p:nvSpPr>
        <p:spPr>
          <a:xfrm>
            <a:off x="397198" y="898618"/>
            <a:ext cx="4208341" cy="4927600"/>
          </a:xfrm>
        </p:spPr>
        <p:txBody>
          <a:bodyPr vert="horz" lIns="91440" tIns="45720" rIns="91440" bIns="45720" rtlCol="0" anchor="ctr">
            <a:normAutofit/>
          </a:bodyPr>
          <a:lstStyle/>
          <a:p>
            <a:pPr algn="l"/>
            <a:r>
              <a:rPr lang="en-US" sz="4800">
                <a:solidFill>
                  <a:schemeClr val="tx1"/>
                </a:solidFill>
              </a:rPr>
              <a:t>Group Policy</a:t>
            </a:r>
          </a:p>
        </p:txBody>
      </p:sp>
      <p:cxnSp>
        <p:nvCxnSpPr>
          <p:cNvPr id="47" name="Straight Connector 46">
            <a:extLst>
              <a:ext uri="{FF2B5EF4-FFF2-40B4-BE49-F238E27FC236}">
                <a16:creationId xmlns:a16="http://schemas.microsoft.com/office/drawing/2014/main" id="{8D6DCE45-FCB6-4B94-8EDA-A0CC941E7B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219" y="1143000"/>
            <a:ext cx="0" cy="4427621"/>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3" name="Google Shape;1193;p38">
            <a:extLst>
              <a:ext uri="{FF2B5EF4-FFF2-40B4-BE49-F238E27FC236}">
                <a16:creationId xmlns:a16="http://schemas.microsoft.com/office/drawing/2014/main" id="{5EC49959-D97F-3064-5780-F06480BF6E6C}"/>
              </a:ext>
            </a:extLst>
          </p:cNvPr>
          <p:cNvGrpSpPr/>
          <p:nvPr/>
        </p:nvGrpSpPr>
        <p:grpSpPr>
          <a:xfrm>
            <a:off x="4001687" y="890637"/>
            <a:ext cx="2744767" cy="4836599"/>
            <a:chOff x="4001687" y="890637"/>
            <a:chExt cx="1651807" cy="2867388"/>
          </a:xfrm>
        </p:grpSpPr>
        <p:sp>
          <p:nvSpPr>
            <p:cNvPr id="20" name="Google Shape;1194;p38">
              <a:extLst>
                <a:ext uri="{FF2B5EF4-FFF2-40B4-BE49-F238E27FC236}">
                  <a16:creationId xmlns:a16="http://schemas.microsoft.com/office/drawing/2014/main" id="{5BF47F03-F329-86AB-60A2-BD510B3FAF99}"/>
                </a:ext>
              </a:extLst>
            </p:cNvPr>
            <p:cNvSpPr/>
            <p:nvPr/>
          </p:nvSpPr>
          <p:spPr>
            <a:xfrm>
              <a:off x="4001687" y="1528308"/>
              <a:ext cx="169219" cy="185025"/>
            </a:xfrm>
            <a:custGeom>
              <a:avLst/>
              <a:gdLst/>
              <a:ahLst/>
              <a:cxnLst/>
              <a:rect l="l" t="t" r="r" b="b"/>
              <a:pathLst>
                <a:path w="5728" h="6263" extrusionOk="0">
                  <a:moveTo>
                    <a:pt x="5394" y="0"/>
                  </a:moveTo>
                  <a:lnTo>
                    <a:pt x="0" y="834"/>
                  </a:lnTo>
                  <a:lnTo>
                    <a:pt x="5727" y="6263"/>
                  </a:lnTo>
                  <a:lnTo>
                    <a:pt x="5727" y="6263"/>
                  </a:lnTo>
                  <a:lnTo>
                    <a:pt x="5394" y="0"/>
                  </a:lnTo>
                  <a:close/>
                </a:path>
              </a:pathLst>
            </a:custGeom>
            <a:solidFill>
              <a:srgbClr val="FBB831">
                <a:alpha val="58660"/>
              </a:srgbClr>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21" name="Google Shape;1195;p38">
              <a:extLst>
                <a:ext uri="{FF2B5EF4-FFF2-40B4-BE49-F238E27FC236}">
                  <a16:creationId xmlns:a16="http://schemas.microsoft.com/office/drawing/2014/main" id="{DF11E825-40B9-85AD-F917-EB5500157441}"/>
                </a:ext>
              </a:extLst>
            </p:cNvPr>
            <p:cNvSpPr/>
            <p:nvPr/>
          </p:nvSpPr>
          <p:spPr>
            <a:xfrm>
              <a:off x="4355527" y="3588431"/>
              <a:ext cx="179766" cy="169574"/>
            </a:xfrm>
            <a:custGeom>
              <a:avLst/>
              <a:gdLst/>
              <a:ahLst/>
              <a:cxnLst/>
              <a:rect l="l" t="t" r="r" b="b"/>
              <a:pathLst>
                <a:path w="6085" h="5740" extrusionOk="0">
                  <a:moveTo>
                    <a:pt x="6084" y="1"/>
                  </a:moveTo>
                  <a:lnTo>
                    <a:pt x="0" y="703"/>
                  </a:lnTo>
                  <a:lnTo>
                    <a:pt x="4798" y="5739"/>
                  </a:lnTo>
                  <a:lnTo>
                    <a:pt x="6084" y="1"/>
                  </a:lnTo>
                  <a:close/>
                </a:path>
              </a:pathLst>
            </a:custGeom>
            <a:solidFill>
              <a:srgbClr val="FBB831">
                <a:alpha val="58660"/>
              </a:srgbClr>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22" name="Google Shape;1196;p38">
              <a:extLst>
                <a:ext uri="{FF2B5EF4-FFF2-40B4-BE49-F238E27FC236}">
                  <a16:creationId xmlns:a16="http://schemas.microsoft.com/office/drawing/2014/main" id="{C6E717BD-5618-CD6E-FE1D-25D6B6B034E1}"/>
                </a:ext>
              </a:extLst>
            </p:cNvPr>
            <p:cNvSpPr/>
            <p:nvPr/>
          </p:nvSpPr>
          <p:spPr>
            <a:xfrm>
              <a:off x="5182760" y="3588431"/>
              <a:ext cx="179766" cy="169574"/>
            </a:xfrm>
            <a:custGeom>
              <a:avLst/>
              <a:gdLst/>
              <a:ahLst/>
              <a:cxnLst/>
              <a:rect l="l" t="t" r="r" b="b"/>
              <a:pathLst>
                <a:path w="6085" h="5740" extrusionOk="0">
                  <a:moveTo>
                    <a:pt x="1" y="1"/>
                  </a:moveTo>
                  <a:lnTo>
                    <a:pt x="1287" y="5739"/>
                  </a:lnTo>
                  <a:lnTo>
                    <a:pt x="6085" y="703"/>
                  </a:lnTo>
                  <a:lnTo>
                    <a:pt x="1" y="1"/>
                  </a:lnTo>
                  <a:close/>
                </a:path>
              </a:pathLst>
            </a:custGeom>
            <a:solidFill>
              <a:srgbClr val="FBB831">
                <a:alpha val="58660"/>
              </a:srgbClr>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23" name="Google Shape;1197;p38">
              <a:extLst>
                <a:ext uri="{FF2B5EF4-FFF2-40B4-BE49-F238E27FC236}">
                  <a16:creationId xmlns:a16="http://schemas.microsoft.com/office/drawing/2014/main" id="{7F94D390-3CF7-40EB-1FBC-FF2CCF595708}"/>
                </a:ext>
              </a:extLst>
            </p:cNvPr>
            <p:cNvSpPr/>
            <p:nvPr/>
          </p:nvSpPr>
          <p:spPr>
            <a:xfrm>
              <a:off x="5166572" y="890637"/>
              <a:ext cx="158673" cy="139322"/>
            </a:xfrm>
            <a:custGeom>
              <a:avLst/>
              <a:gdLst/>
              <a:ahLst/>
              <a:cxnLst/>
              <a:rect l="l" t="t" r="r" b="b"/>
              <a:pathLst>
                <a:path w="5371" h="4716" extrusionOk="0">
                  <a:moveTo>
                    <a:pt x="953" y="0"/>
                  </a:moveTo>
                  <a:lnTo>
                    <a:pt x="1" y="4715"/>
                  </a:lnTo>
                  <a:lnTo>
                    <a:pt x="5371" y="4715"/>
                  </a:lnTo>
                  <a:lnTo>
                    <a:pt x="953" y="0"/>
                  </a:lnTo>
                  <a:close/>
                </a:path>
              </a:pathLst>
            </a:custGeom>
            <a:solidFill>
              <a:srgbClr val="FBB831">
                <a:alpha val="58660"/>
              </a:srgbClr>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24" name="Google Shape;1198;p38">
              <a:extLst>
                <a:ext uri="{FF2B5EF4-FFF2-40B4-BE49-F238E27FC236}">
                  <a16:creationId xmlns:a16="http://schemas.microsoft.com/office/drawing/2014/main" id="{091EA3A5-87C2-E097-5C03-C59717A956DF}"/>
                </a:ext>
              </a:extLst>
            </p:cNvPr>
            <p:cNvSpPr/>
            <p:nvPr/>
          </p:nvSpPr>
          <p:spPr>
            <a:xfrm>
              <a:off x="4108274" y="984479"/>
              <a:ext cx="1545220" cy="2633274"/>
            </a:xfrm>
            <a:custGeom>
              <a:avLst/>
              <a:gdLst/>
              <a:ahLst/>
              <a:cxnLst/>
              <a:rect l="l" t="t" r="r" b="b"/>
              <a:pathLst>
                <a:path w="52305" h="84285" extrusionOk="0">
                  <a:moveTo>
                    <a:pt x="0" y="0"/>
                  </a:moveTo>
                  <a:lnTo>
                    <a:pt x="0" y="84284"/>
                  </a:lnTo>
                  <a:lnTo>
                    <a:pt x="52304" y="84284"/>
                  </a:lnTo>
                  <a:lnTo>
                    <a:pt x="52304" y="0"/>
                  </a:lnTo>
                  <a:close/>
                </a:path>
              </a:pathLst>
            </a:custGeom>
            <a:solidFill>
              <a:schemeClr val="lt2"/>
            </a:solidFill>
            <a:ln>
              <a:noFill/>
            </a:ln>
          </p:spPr>
          <p:txBody>
            <a:bodyPr spcFirstLastPara="1" wrap="square" lIns="243833" tIns="121900" rIns="243833"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chemeClr val="dk1"/>
                </a:buClr>
                <a:buSzPts val="1100"/>
              </a:pPr>
              <a:endParaRPr sz="1600">
                <a:latin typeface="Roboto"/>
                <a:ea typeface="Roboto"/>
                <a:cs typeface="Roboto"/>
                <a:sym typeface="Roboto"/>
              </a:endParaRPr>
            </a:p>
          </p:txBody>
        </p:sp>
        <p:sp>
          <p:nvSpPr>
            <p:cNvPr id="25" name="Google Shape;1199;p38">
              <a:extLst>
                <a:ext uri="{FF2B5EF4-FFF2-40B4-BE49-F238E27FC236}">
                  <a16:creationId xmlns:a16="http://schemas.microsoft.com/office/drawing/2014/main" id="{41812B56-19E1-5645-B712-62B6EA3F6C29}"/>
                </a:ext>
              </a:extLst>
            </p:cNvPr>
            <p:cNvSpPr/>
            <p:nvPr/>
          </p:nvSpPr>
          <p:spPr>
            <a:xfrm>
              <a:off x="4001687" y="890637"/>
              <a:ext cx="1193133" cy="662343"/>
            </a:xfrm>
            <a:custGeom>
              <a:avLst/>
              <a:gdLst/>
              <a:ahLst/>
              <a:cxnLst/>
              <a:rect l="l" t="t" r="r" b="b"/>
              <a:pathLst>
                <a:path w="40387" h="22420" extrusionOk="0">
                  <a:moveTo>
                    <a:pt x="0" y="0"/>
                  </a:moveTo>
                  <a:lnTo>
                    <a:pt x="0" y="22420"/>
                  </a:lnTo>
                  <a:lnTo>
                    <a:pt x="35898" y="22420"/>
                  </a:lnTo>
                  <a:cubicBezTo>
                    <a:pt x="38374" y="22420"/>
                    <a:pt x="40386" y="20407"/>
                    <a:pt x="40386" y="17931"/>
                  </a:cubicBezTo>
                  <a:lnTo>
                    <a:pt x="40386" y="0"/>
                  </a:lnTo>
                  <a:close/>
                </a:path>
              </a:pathLst>
            </a:custGeom>
            <a:solidFill>
              <a:schemeClr val="accent1"/>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chemeClr val="dk1"/>
                </a:buClr>
                <a:buSzPts val="1100"/>
              </a:pPr>
              <a:r>
                <a:rPr lang="en" u="sng">
                  <a:solidFill>
                    <a:schemeClr val="bg1"/>
                  </a:solidFill>
                  <a:latin typeface="Fira Sans Medium"/>
                  <a:sym typeface="Fira Sans Extra Condensed Medium"/>
                </a:rPr>
                <a:t>Availability</a:t>
              </a:r>
              <a:endParaRPr u="sng">
                <a:solidFill>
                  <a:schemeClr val="bg1"/>
                </a:solidFill>
                <a:latin typeface="Fira Sans Medium"/>
              </a:endParaRPr>
            </a:p>
          </p:txBody>
        </p:sp>
        <p:sp>
          <p:nvSpPr>
            <p:cNvPr id="26" name="Google Shape;1200;p38">
              <a:extLst>
                <a:ext uri="{FF2B5EF4-FFF2-40B4-BE49-F238E27FC236}">
                  <a16:creationId xmlns:a16="http://schemas.microsoft.com/office/drawing/2014/main" id="{C8962A30-146F-B546-4361-88A5B5C626C8}"/>
                </a:ext>
              </a:extLst>
            </p:cNvPr>
            <p:cNvSpPr/>
            <p:nvPr/>
          </p:nvSpPr>
          <p:spPr>
            <a:xfrm>
              <a:off x="4497264" y="3202951"/>
              <a:ext cx="723555" cy="555074"/>
            </a:xfrm>
            <a:custGeom>
              <a:avLst/>
              <a:gdLst/>
              <a:ahLst/>
              <a:cxnLst/>
              <a:rect l="l" t="t" r="r" b="b"/>
              <a:pathLst>
                <a:path w="24492" h="18789" extrusionOk="0">
                  <a:moveTo>
                    <a:pt x="4489" y="0"/>
                  </a:moveTo>
                  <a:cubicBezTo>
                    <a:pt x="2013" y="0"/>
                    <a:pt x="0" y="2012"/>
                    <a:pt x="0" y="4489"/>
                  </a:cubicBezTo>
                  <a:lnTo>
                    <a:pt x="0" y="18788"/>
                  </a:lnTo>
                  <a:lnTo>
                    <a:pt x="24492" y="18788"/>
                  </a:lnTo>
                  <a:lnTo>
                    <a:pt x="24492" y="4489"/>
                  </a:lnTo>
                  <a:cubicBezTo>
                    <a:pt x="24492" y="2012"/>
                    <a:pt x="22491" y="0"/>
                    <a:pt x="20015" y="0"/>
                  </a:cubicBezTo>
                  <a:close/>
                </a:path>
              </a:pathLst>
            </a:custGeom>
            <a:solidFill>
              <a:schemeClr val="accent1"/>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chemeClr val="dk1"/>
                </a:buClr>
                <a:buSzPts val="1100"/>
              </a:pPr>
              <a:endParaRPr sz="2933"/>
            </a:p>
          </p:txBody>
        </p:sp>
        <p:sp>
          <p:nvSpPr>
            <p:cNvPr id="27" name="Google Shape;1201;p38">
              <a:extLst>
                <a:ext uri="{FF2B5EF4-FFF2-40B4-BE49-F238E27FC236}">
                  <a16:creationId xmlns:a16="http://schemas.microsoft.com/office/drawing/2014/main" id="{05ED9488-F713-6A1D-1B13-4919D9B83D32}"/>
                </a:ext>
              </a:extLst>
            </p:cNvPr>
            <p:cNvSpPr txBox="1"/>
            <p:nvPr/>
          </p:nvSpPr>
          <p:spPr>
            <a:xfrm>
              <a:off x="4151434" y="1866312"/>
              <a:ext cx="1458900" cy="429600"/>
            </a:xfrm>
            <a:prstGeom prst="rect">
              <a:avLst/>
            </a:prstGeom>
            <a:no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267">
                <a:solidFill>
                  <a:schemeClr val="accent1"/>
                </a:solidFill>
                <a:latin typeface="Fira Sans Extra Condensed Medium"/>
                <a:ea typeface="Fira Sans Extra Condensed Medium"/>
                <a:cs typeface="Fira Sans Extra Condensed Medium"/>
                <a:sym typeface="Fira Sans Extra Condensed Medium"/>
              </a:endParaRPr>
            </a:p>
          </p:txBody>
        </p:sp>
        <p:sp>
          <p:nvSpPr>
            <p:cNvPr id="28" name="Google Shape;1202;p38">
              <a:extLst>
                <a:ext uri="{FF2B5EF4-FFF2-40B4-BE49-F238E27FC236}">
                  <a16:creationId xmlns:a16="http://schemas.microsoft.com/office/drawing/2014/main" id="{1AF35086-DD86-EC4F-F9A2-39BE9F041220}"/>
                </a:ext>
              </a:extLst>
            </p:cNvPr>
            <p:cNvSpPr txBox="1"/>
            <p:nvPr/>
          </p:nvSpPr>
          <p:spPr>
            <a:xfrm>
              <a:off x="4151434" y="2257513"/>
              <a:ext cx="1458900" cy="632100"/>
            </a:xfrm>
            <a:prstGeom prst="rect">
              <a:avLst/>
            </a:prstGeom>
            <a:no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600">
                <a:latin typeface="Roboto"/>
                <a:ea typeface="Roboto"/>
                <a:cs typeface="Roboto"/>
                <a:sym typeface="Roboto"/>
              </a:endParaRPr>
            </a:p>
          </p:txBody>
        </p:sp>
      </p:grpSp>
      <p:sp>
        <p:nvSpPr>
          <p:cNvPr id="4" name="TextBox 1">
            <a:extLst>
              <a:ext uri="{FF2B5EF4-FFF2-40B4-BE49-F238E27FC236}">
                <a16:creationId xmlns:a16="http://schemas.microsoft.com/office/drawing/2014/main" id="{E6A0036D-27DF-F042-D992-280A492E3CE9}"/>
              </a:ext>
            </a:extLst>
          </p:cNvPr>
          <p:cNvSpPr txBox="1"/>
          <p:nvPr/>
        </p:nvSpPr>
        <p:spPr>
          <a:xfrm>
            <a:off x="4308275" y="1946343"/>
            <a:ext cx="2435782" cy="3077766"/>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200">
                <a:solidFill>
                  <a:schemeClr val="bg1"/>
                </a:solidFill>
              </a:rPr>
              <a:t>In the beginning, we organized a WhatsApp group and asked everybody's flexibility.</a:t>
            </a:r>
          </a:p>
          <a:p>
            <a:pPr marL="285750" indent="-285750">
              <a:buFont typeface="Arial" panose="020B0604020202020204" pitchFamily="34" charset="0"/>
              <a:buChar char="•"/>
            </a:pPr>
            <a:endParaRPr lang="en-US" sz="1200">
              <a:solidFill>
                <a:schemeClr val="bg1"/>
              </a:solidFill>
            </a:endParaRPr>
          </a:p>
          <a:p>
            <a:pPr marL="285750" indent="-285750">
              <a:buFont typeface="Arial" panose="020B0604020202020204" pitchFamily="34" charset="0"/>
              <a:buChar char="•"/>
            </a:pPr>
            <a:r>
              <a:rPr lang="en-US" sz="1200">
                <a:solidFill>
                  <a:schemeClr val="bg1"/>
                </a:solidFill>
              </a:rPr>
              <a:t>Schedule zoom meetings to discuss about the project and the code development.</a:t>
            </a:r>
          </a:p>
          <a:p>
            <a:pPr marL="285750" indent="-285750">
              <a:buFont typeface="Arial" panose="020B0604020202020204" pitchFamily="34" charset="0"/>
              <a:buChar char="•"/>
            </a:pPr>
            <a:endParaRPr lang="en-US" sz="1200">
              <a:solidFill>
                <a:schemeClr val="bg1"/>
              </a:solidFill>
            </a:endParaRPr>
          </a:p>
          <a:p>
            <a:pPr marL="285750" indent="-285750">
              <a:buFont typeface="Arial" panose="020B0604020202020204" pitchFamily="34" charset="0"/>
              <a:buChar char="•"/>
            </a:pPr>
            <a:r>
              <a:rPr lang="en-US" sz="1200">
                <a:solidFill>
                  <a:schemeClr val="bg1"/>
                </a:solidFill>
              </a:rPr>
              <a:t>If anyone is not available for the calls or need some time off, they need to inform the team through WhatsApp</a:t>
            </a:r>
          </a:p>
          <a:p>
            <a:pPr marL="285750" indent="-285750">
              <a:buFont typeface="Arial" panose="020B0604020202020204" pitchFamily="34" charset="0"/>
              <a:buChar char="•"/>
            </a:pPr>
            <a:endParaRPr lang="en-US" sz="1400">
              <a:solidFill>
                <a:schemeClr val="bg1"/>
              </a:solidFill>
            </a:endParaRPr>
          </a:p>
        </p:txBody>
      </p:sp>
      <p:pic>
        <p:nvPicPr>
          <p:cNvPr id="5" name="Picture 4">
            <a:extLst>
              <a:ext uri="{FF2B5EF4-FFF2-40B4-BE49-F238E27FC236}">
                <a16:creationId xmlns:a16="http://schemas.microsoft.com/office/drawing/2014/main" id="{5298014F-FFD3-F2CB-C1D9-E70F0EF4B1A5}"/>
              </a:ext>
            </a:extLst>
          </p:cNvPr>
          <p:cNvPicPr>
            <a:picLocks noChangeAspect="1"/>
          </p:cNvPicPr>
          <p:nvPr/>
        </p:nvPicPr>
        <p:blipFill>
          <a:blip r:embed="rId5"/>
          <a:stretch>
            <a:fillRect/>
          </a:stretch>
        </p:blipFill>
        <p:spPr>
          <a:xfrm>
            <a:off x="5100609" y="4925349"/>
            <a:ext cx="695325" cy="695325"/>
          </a:xfrm>
          <a:prstGeom prst="rect">
            <a:avLst/>
          </a:prstGeom>
        </p:spPr>
      </p:pic>
      <p:grpSp>
        <p:nvGrpSpPr>
          <p:cNvPr id="6" name="Google Shape;1213;p38">
            <a:extLst>
              <a:ext uri="{FF2B5EF4-FFF2-40B4-BE49-F238E27FC236}">
                <a16:creationId xmlns:a16="http://schemas.microsoft.com/office/drawing/2014/main" id="{525B11E1-0D06-2D47-E970-3C6282E2F345}"/>
              </a:ext>
            </a:extLst>
          </p:cNvPr>
          <p:cNvGrpSpPr/>
          <p:nvPr/>
        </p:nvGrpSpPr>
        <p:grpSpPr>
          <a:xfrm>
            <a:off x="6746211" y="885367"/>
            <a:ext cx="2830527" cy="4840675"/>
            <a:chOff x="6746210" y="885366"/>
            <a:chExt cx="1646519" cy="2867388"/>
          </a:xfrm>
        </p:grpSpPr>
        <p:sp>
          <p:nvSpPr>
            <p:cNvPr id="11" name="Google Shape;1214;p38">
              <a:extLst>
                <a:ext uri="{FF2B5EF4-FFF2-40B4-BE49-F238E27FC236}">
                  <a16:creationId xmlns:a16="http://schemas.microsoft.com/office/drawing/2014/main" id="{E6D2F363-7512-22ED-9137-12A80C757771}"/>
                </a:ext>
              </a:extLst>
            </p:cNvPr>
            <p:cNvSpPr/>
            <p:nvPr/>
          </p:nvSpPr>
          <p:spPr>
            <a:xfrm>
              <a:off x="6746220" y="1523037"/>
              <a:ext cx="169190" cy="185025"/>
            </a:xfrm>
            <a:custGeom>
              <a:avLst/>
              <a:gdLst/>
              <a:ahLst/>
              <a:cxnLst/>
              <a:rect l="l" t="t" r="r" b="b"/>
              <a:pathLst>
                <a:path w="5727" h="6263" extrusionOk="0">
                  <a:moveTo>
                    <a:pt x="5394" y="0"/>
                  </a:moveTo>
                  <a:lnTo>
                    <a:pt x="0" y="834"/>
                  </a:lnTo>
                  <a:lnTo>
                    <a:pt x="5727" y="6263"/>
                  </a:lnTo>
                  <a:lnTo>
                    <a:pt x="5727" y="6263"/>
                  </a:lnTo>
                  <a:lnTo>
                    <a:pt x="5394" y="0"/>
                  </a:lnTo>
                  <a:close/>
                </a:path>
              </a:pathLst>
            </a:custGeom>
            <a:solidFill>
              <a:srgbClr val="FB8569">
                <a:alpha val="58430"/>
              </a:srgbClr>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2" name="Google Shape;1215;p38">
              <a:extLst>
                <a:ext uri="{FF2B5EF4-FFF2-40B4-BE49-F238E27FC236}">
                  <a16:creationId xmlns:a16="http://schemas.microsoft.com/office/drawing/2014/main" id="{2327C200-1AC3-C1F3-AE49-005DA4BE527D}"/>
                </a:ext>
              </a:extLst>
            </p:cNvPr>
            <p:cNvSpPr/>
            <p:nvPr/>
          </p:nvSpPr>
          <p:spPr>
            <a:xfrm>
              <a:off x="7100021" y="3583160"/>
              <a:ext cx="180121" cy="169574"/>
            </a:xfrm>
            <a:custGeom>
              <a:avLst/>
              <a:gdLst/>
              <a:ahLst/>
              <a:cxnLst/>
              <a:rect l="l" t="t" r="r" b="b"/>
              <a:pathLst>
                <a:path w="6097" h="5740" extrusionOk="0">
                  <a:moveTo>
                    <a:pt x="6097" y="1"/>
                  </a:moveTo>
                  <a:lnTo>
                    <a:pt x="1" y="703"/>
                  </a:lnTo>
                  <a:lnTo>
                    <a:pt x="4799" y="5739"/>
                  </a:lnTo>
                  <a:lnTo>
                    <a:pt x="6097" y="1"/>
                  </a:lnTo>
                  <a:close/>
                </a:path>
              </a:pathLst>
            </a:custGeom>
            <a:solidFill>
              <a:srgbClr val="FB8569">
                <a:alpha val="58430"/>
              </a:srgbClr>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3" name="Google Shape;1216;p38">
              <a:extLst>
                <a:ext uri="{FF2B5EF4-FFF2-40B4-BE49-F238E27FC236}">
                  <a16:creationId xmlns:a16="http://schemas.microsoft.com/office/drawing/2014/main" id="{19A51478-3663-82B5-E88A-9132B07BEEBA}"/>
                </a:ext>
              </a:extLst>
            </p:cNvPr>
            <p:cNvSpPr/>
            <p:nvPr/>
          </p:nvSpPr>
          <p:spPr>
            <a:xfrm>
              <a:off x="7927283" y="3583160"/>
              <a:ext cx="179766" cy="169574"/>
            </a:xfrm>
            <a:custGeom>
              <a:avLst/>
              <a:gdLst/>
              <a:ahLst/>
              <a:cxnLst/>
              <a:rect l="l" t="t" r="r" b="b"/>
              <a:pathLst>
                <a:path w="6085" h="5740" extrusionOk="0">
                  <a:moveTo>
                    <a:pt x="0" y="1"/>
                  </a:moveTo>
                  <a:lnTo>
                    <a:pt x="1286" y="5739"/>
                  </a:lnTo>
                  <a:lnTo>
                    <a:pt x="6084" y="703"/>
                  </a:lnTo>
                  <a:lnTo>
                    <a:pt x="0" y="1"/>
                  </a:lnTo>
                  <a:close/>
                </a:path>
              </a:pathLst>
            </a:custGeom>
            <a:solidFill>
              <a:srgbClr val="FB8569">
                <a:alpha val="58430"/>
              </a:srgbClr>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4" name="Google Shape;1217;p38">
              <a:extLst>
                <a:ext uri="{FF2B5EF4-FFF2-40B4-BE49-F238E27FC236}">
                  <a16:creationId xmlns:a16="http://schemas.microsoft.com/office/drawing/2014/main" id="{14996383-BC47-1DFA-C03F-1A0FAE220C5E}"/>
                </a:ext>
              </a:extLst>
            </p:cNvPr>
            <p:cNvSpPr/>
            <p:nvPr/>
          </p:nvSpPr>
          <p:spPr>
            <a:xfrm>
              <a:off x="7911095" y="885366"/>
              <a:ext cx="158673" cy="139322"/>
            </a:xfrm>
            <a:custGeom>
              <a:avLst/>
              <a:gdLst/>
              <a:ahLst/>
              <a:cxnLst/>
              <a:rect l="l" t="t" r="r" b="b"/>
              <a:pathLst>
                <a:path w="5371" h="4716" extrusionOk="0">
                  <a:moveTo>
                    <a:pt x="953" y="0"/>
                  </a:moveTo>
                  <a:lnTo>
                    <a:pt x="1" y="4715"/>
                  </a:lnTo>
                  <a:lnTo>
                    <a:pt x="5370" y="4715"/>
                  </a:lnTo>
                  <a:lnTo>
                    <a:pt x="953" y="0"/>
                  </a:lnTo>
                  <a:close/>
                </a:path>
              </a:pathLst>
            </a:custGeom>
            <a:solidFill>
              <a:srgbClr val="FB8569">
                <a:alpha val="58430"/>
              </a:srgbClr>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5" name="Google Shape;1218;p38">
              <a:extLst>
                <a:ext uri="{FF2B5EF4-FFF2-40B4-BE49-F238E27FC236}">
                  <a16:creationId xmlns:a16="http://schemas.microsoft.com/office/drawing/2014/main" id="{62BD30E2-968F-CB0B-978F-1543E12EA091}"/>
                </a:ext>
              </a:extLst>
            </p:cNvPr>
            <p:cNvSpPr/>
            <p:nvPr/>
          </p:nvSpPr>
          <p:spPr>
            <a:xfrm>
              <a:off x="6847834" y="973991"/>
              <a:ext cx="1544895" cy="2632899"/>
            </a:xfrm>
            <a:custGeom>
              <a:avLst/>
              <a:gdLst/>
              <a:ahLst/>
              <a:cxnLst/>
              <a:rect l="l" t="t" r="r" b="b"/>
              <a:pathLst>
                <a:path w="52294" h="84273" extrusionOk="0">
                  <a:moveTo>
                    <a:pt x="1" y="1"/>
                  </a:moveTo>
                  <a:lnTo>
                    <a:pt x="1" y="84273"/>
                  </a:lnTo>
                  <a:lnTo>
                    <a:pt x="52293" y="84273"/>
                  </a:lnTo>
                  <a:lnTo>
                    <a:pt x="52293" y="1"/>
                  </a:lnTo>
                  <a:close/>
                </a:path>
              </a:pathLst>
            </a:custGeom>
            <a:solidFill>
              <a:schemeClr val="lt2"/>
            </a:solidFill>
            <a:ln>
              <a:noFill/>
            </a:ln>
          </p:spPr>
          <p:txBody>
            <a:bodyPr spcFirstLastPara="1" wrap="square" lIns="243833" tIns="121900" rIns="243833"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chemeClr val="dk1"/>
                </a:buClr>
                <a:buSzPts val="1100"/>
              </a:pPr>
              <a:endParaRPr sz="1600">
                <a:latin typeface="Roboto"/>
                <a:ea typeface="Roboto"/>
                <a:cs typeface="Roboto"/>
                <a:sym typeface="Roboto"/>
              </a:endParaRPr>
            </a:p>
          </p:txBody>
        </p:sp>
        <p:sp>
          <p:nvSpPr>
            <p:cNvPr id="16" name="Google Shape;1219;p38">
              <a:extLst>
                <a:ext uri="{FF2B5EF4-FFF2-40B4-BE49-F238E27FC236}">
                  <a16:creationId xmlns:a16="http://schemas.microsoft.com/office/drawing/2014/main" id="{2532E8EF-3B30-BDD5-799C-65F53F39D4F8}"/>
                </a:ext>
              </a:extLst>
            </p:cNvPr>
            <p:cNvSpPr/>
            <p:nvPr/>
          </p:nvSpPr>
          <p:spPr>
            <a:xfrm>
              <a:off x="6746210" y="885366"/>
              <a:ext cx="1193133" cy="662343"/>
            </a:xfrm>
            <a:custGeom>
              <a:avLst/>
              <a:gdLst/>
              <a:ahLst/>
              <a:cxnLst/>
              <a:rect l="l" t="t" r="r" b="b"/>
              <a:pathLst>
                <a:path w="40387" h="22420" extrusionOk="0">
                  <a:moveTo>
                    <a:pt x="0" y="0"/>
                  </a:moveTo>
                  <a:lnTo>
                    <a:pt x="0" y="22420"/>
                  </a:lnTo>
                  <a:lnTo>
                    <a:pt x="35909" y="22420"/>
                  </a:lnTo>
                  <a:cubicBezTo>
                    <a:pt x="38386" y="22420"/>
                    <a:pt x="40386" y="20407"/>
                    <a:pt x="40386" y="17931"/>
                  </a:cubicBezTo>
                  <a:lnTo>
                    <a:pt x="40386" y="0"/>
                  </a:lnTo>
                  <a:close/>
                </a:path>
              </a:pathLst>
            </a:custGeom>
            <a:solidFill>
              <a:schemeClr val="accent2"/>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chemeClr val="dk1"/>
                </a:buClr>
                <a:buSzPts val="1100"/>
              </a:pPr>
              <a:r>
                <a:rPr lang="en" u="sng">
                  <a:solidFill>
                    <a:schemeClr val="bg1"/>
                  </a:solidFill>
                  <a:latin typeface="Fira Sans Medium"/>
                  <a:sym typeface="Fira Sans Extra Condensed Medium"/>
                </a:rPr>
                <a:t>Communication</a:t>
              </a:r>
              <a:endParaRPr u="sng">
                <a:solidFill>
                  <a:schemeClr val="bg1"/>
                </a:solidFill>
                <a:latin typeface="Fira Sans Medium"/>
              </a:endParaRPr>
            </a:p>
          </p:txBody>
        </p:sp>
        <p:sp>
          <p:nvSpPr>
            <p:cNvPr id="17" name="Google Shape;1220;p38">
              <a:extLst>
                <a:ext uri="{FF2B5EF4-FFF2-40B4-BE49-F238E27FC236}">
                  <a16:creationId xmlns:a16="http://schemas.microsoft.com/office/drawing/2014/main" id="{A5BF24B7-9B94-2AB1-C284-63AABE4B5892}"/>
                </a:ext>
              </a:extLst>
            </p:cNvPr>
            <p:cNvSpPr/>
            <p:nvPr/>
          </p:nvSpPr>
          <p:spPr>
            <a:xfrm>
              <a:off x="7241758" y="3197680"/>
              <a:ext cx="723939" cy="555074"/>
            </a:xfrm>
            <a:custGeom>
              <a:avLst/>
              <a:gdLst/>
              <a:ahLst/>
              <a:cxnLst/>
              <a:rect l="l" t="t" r="r" b="b"/>
              <a:pathLst>
                <a:path w="24505" h="18789" extrusionOk="0">
                  <a:moveTo>
                    <a:pt x="4490" y="0"/>
                  </a:moveTo>
                  <a:cubicBezTo>
                    <a:pt x="2013" y="0"/>
                    <a:pt x="1" y="2012"/>
                    <a:pt x="1" y="4489"/>
                  </a:cubicBezTo>
                  <a:lnTo>
                    <a:pt x="1" y="18788"/>
                  </a:lnTo>
                  <a:lnTo>
                    <a:pt x="24504" y="18788"/>
                  </a:lnTo>
                  <a:lnTo>
                    <a:pt x="24504" y="4489"/>
                  </a:lnTo>
                  <a:cubicBezTo>
                    <a:pt x="24504" y="2012"/>
                    <a:pt x="22492" y="0"/>
                    <a:pt x="20015" y="0"/>
                  </a:cubicBezTo>
                  <a:close/>
                </a:path>
              </a:pathLst>
            </a:custGeom>
            <a:solidFill>
              <a:schemeClr val="accent2"/>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chemeClr val="dk1"/>
                </a:buClr>
                <a:buSzPts val="1100"/>
              </a:pPr>
              <a:endParaRPr sz="2933"/>
            </a:p>
          </p:txBody>
        </p:sp>
        <p:sp>
          <p:nvSpPr>
            <p:cNvPr id="18" name="Google Shape;1221;p38">
              <a:extLst>
                <a:ext uri="{FF2B5EF4-FFF2-40B4-BE49-F238E27FC236}">
                  <a16:creationId xmlns:a16="http://schemas.microsoft.com/office/drawing/2014/main" id="{AECB6B02-EFD5-ADD1-DC28-EEEEC5ABD328}"/>
                </a:ext>
              </a:extLst>
            </p:cNvPr>
            <p:cNvSpPr txBox="1"/>
            <p:nvPr/>
          </p:nvSpPr>
          <p:spPr>
            <a:xfrm>
              <a:off x="6890832" y="1861041"/>
              <a:ext cx="1458900" cy="429600"/>
            </a:xfrm>
            <a:prstGeom prst="rect">
              <a:avLst/>
            </a:prstGeom>
            <a:no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267">
                <a:solidFill>
                  <a:schemeClr val="accent2"/>
                </a:solidFill>
                <a:latin typeface="Fira Sans Extra Condensed Medium"/>
                <a:ea typeface="Fira Sans Extra Condensed Medium"/>
                <a:cs typeface="Fira Sans Extra Condensed Medium"/>
                <a:sym typeface="Fira Sans Extra Condensed Medium"/>
              </a:endParaRPr>
            </a:p>
          </p:txBody>
        </p:sp>
        <p:sp>
          <p:nvSpPr>
            <p:cNvPr id="19" name="Google Shape;1222;p38">
              <a:extLst>
                <a:ext uri="{FF2B5EF4-FFF2-40B4-BE49-F238E27FC236}">
                  <a16:creationId xmlns:a16="http://schemas.microsoft.com/office/drawing/2014/main" id="{B15EB76F-3764-8D46-1B17-C9739DE8DE4F}"/>
                </a:ext>
              </a:extLst>
            </p:cNvPr>
            <p:cNvSpPr txBox="1"/>
            <p:nvPr/>
          </p:nvSpPr>
          <p:spPr>
            <a:xfrm>
              <a:off x="6890832" y="2252242"/>
              <a:ext cx="1458900" cy="632100"/>
            </a:xfrm>
            <a:prstGeom prst="rect">
              <a:avLst/>
            </a:prstGeom>
            <a:no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600">
                <a:latin typeface="Roboto"/>
                <a:ea typeface="Roboto"/>
                <a:cs typeface="Roboto"/>
                <a:sym typeface="Roboto"/>
              </a:endParaRPr>
            </a:p>
          </p:txBody>
        </p:sp>
      </p:grpSp>
      <p:sp>
        <p:nvSpPr>
          <p:cNvPr id="7" name="TextBox 1">
            <a:extLst>
              <a:ext uri="{FF2B5EF4-FFF2-40B4-BE49-F238E27FC236}">
                <a16:creationId xmlns:a16="http://schemas.microsoft.com/office/drawing/2014/main" id="{2D14A60F-912D-1E3F-CB1D-76EA61FABF0E}"/>
              </a:ext>
            </a:extLst>
          </p:cNvPr>
          <p:cNvSpPr txBox="1"/>
          <p:nvPr/>
        </p:nvSpPr>
        <p:spPr>
          <a:xfrm>
            <a:off x="6928363" y="1944203"/>
            <a:ext cx="2465736" cy="286232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200">
                <a:solidFill>
                  <a:srgbClr val="000000"/>
                </a:solidFill>
              </a:rPr>
              <a:t>WhatsApp – To connect with the team whenever needed.</a:t>
            </a:r>
          </a:p>
          <a:p>
            <a:pPr marL="285750" indent="-285750">
              <a:buFont typeface="Arial" panose="020B0604020202020204" pitchFamily="34" charset="0"/>
              <a:buChar char="•"/>
            </a:pPr>
            <a:endParaRPr lang="en-US" sz="1200">
              <a:solidFill>
                <a:srgbClr val="000000"/>
              </a:solidFill>
            </a:endParaRPr>
          </a:p>
          <a:p>
            <a:pPr marL="285750" indent="-285750">
              <a:buFont typeface="Arial" panose="020B0604020202020204" pitchFamily="34" charset="0"/>
              <a:buChar char="•"/>
            </a:pPr>
            <a:r>
              <a:rPr lang="en-US" sz="1200">
                <a:solidFill>
                  <a:srgbClr val="000000"/>
                </a:solidFill>
              </a:rPr>
              <a:t>Zoom – Every day, the team meets to discuss the work that has been completed and the work that remains to be completed by the team members.</a:t>
            </a:r>
          </a:p>
          <a:p>
            <a:endParaRPr lang="en-US" sz="1200">
              <a:solidFill>
                <a:srgbClr val="000000"/>
              </a:solidFill>
            </a:endParaRPr>
          </a:p>
          <a:p>
            <a:pPr marL="285750" indent="-285750">
              <a:buFont typeface="Arial" panose="020B0604020202020204" pitchFamily="34" charset="0"/>
              <a:buChar char="•"/>
            </a:pPr>
            <a:r>
              <a:rPr lang="en-US" sz="1200">
                <a:solidFill>
                  <a:srgbClr val="000000"/>
                </a:solidFill>
              </a:rPr>
              <a:t>Asana – To keep track of the tasks done by the team members</a:t>
            </a:r>
          </a:p>
        </p:txBody>
      </p:sp>
      <p:pic>
        <p:nvPicPr>
          <p:cNvPr id="8" name="Picture 7" descr="A picture containing text, sign&#10;&#10;Description automatically generated">
            <a:extLst>
              <a:ext uri="{FF2B5EF4-FFF2-40B4-BE49-F238E27FC236}">
                <a16:creationId xmlns:a16="http://schemas.microsoft.com/office/drawing/2014/main" id="{9617120B-57BD-B11E-B4A8-44F92681E3E7}"/>
              </a:ext>
            </a:extLst>
          </p:cNvPr>
          <p:cNvPicPr>
            <a:picLocks noChangeAspect="1"/>
          </p:cNvPicPr>
          <p:nvPr/>
        </p:nvPicPr>
        <p:blipFill>
          <a:blip r:embed="rId6"/>
          <a:stretch>
            <a:fillRect/>
          </a:stretch>
        </p:blipFill>
        <p:spPr>
          <a:xfrm>
            <a:off x="7848324" y="4841259"/>
            <a:ext cx="752475" cy="752475"/>
          </a:xfrm>
          <a:prstGeom prst="rect">
            <a:avLst/>
          </a:prstGeom>
        </p:spPr>
      </p:pic>
      <p:grpSp>
        <p:nvGrpSpPr>
          <p:cNvPr id="48" name="Google Shape;1223;p38">
            <a:extLst>
              <a:ext uri="{FF2B5EF4-FFF2-40B4-BE49-F238E27FC236}">
                <a16:creationId xmlns:a16="http://schemas.microsoft.com/office/drawing/2014/main" id="{29E6E3AF-D31A-D850-DC28-34FA50A3F4CE}"/>
              </a:ext>
            </a:extLst>
          </p:cNvPr>
          <p:cNvGrpSpPr/>
          <p:nvPr/>
        </p:nvGrpSpPr>
        <p:grpSpPr>
          <a:xfrm>
            <a:off x="9580203" y="910815"/>
            <a:ext cx="2649529" cy="4825881"/>
            <a:chOff x="9580185" y="910815"/>
            <a:chExt cx="1651807" cy="2867388"/>
          </a:xfrm>
        </p:grpSpPr>
        <p:sp>
          <p:nvSpPr>
            <p:cNvPr id="51" name="Google Shape;1224;p38">
              <a:extLst>
                <a:ext uri="{FF2B5EF4-FFF2-40B4-BE49-F238E27FC236}">
                  <a16:creationId xmlns:a16="http://schemas.microsoft.com/office/drawing/2014/main" id="{2B62A362-A08C-EE49-3F17-8560E37EC50E}"/>
                </a:ext>
              </a:extLst>
            </p:cNvPr>
            <p:cNvSpPr/>
            <p:nvPr/>
          </p:nvSpPr>
          <p:spPr>
            <a:xfrm>
              <a:off x="9934025" y="3608609"/>
              <a:ext cx="179766" cy="169574"/>
            </a:xfrm>
            <a:custGeom>
              <a:avLst/>
              <a:gdLst/>
              <a:ahLst/>
              <a:cxnLst/>
              <a:rect l="l" t="t" r="r" b="b"/>
              <a:pathLst>
                <a:path w="6085" h="5740" extrusionOk="0">
                  <a:moveTo>
                    <a:pt x="6085" y="1"/>
                  </a:moveTo>
                  <a:lnTo>
                    <a:pt x="1" y="703"/>
                  </a:lnTo>
                  <a:lnTo>
                    <a:pt x="4799" y="5739"/>
                  </a:lnTo>
                  <a:lnTo>
                    <a:pt x="6085" y="1"/>
                  </a:lnTo>
                  <a:close/>
                </a:path>
              </a:pathLst>
            </a:custGeom>
            <a:solidFill>
              <a:schemeClr val="accent6">
                <a:lumMod val="60000"/>
                <a:lumOff val="40000"/>
                <a:alpha val="58430"/>
              </a:schemeClr>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57" name="Google Shape;1225;p38">
              <a:extLst>
                <a:ext uri="{FF2B5EF4-FFF2-40B4-BE49-F238E27FC236}">
                  <a16:creationId xmlns:a16="http://schemas.microsoft.com/office/drawing/2014/main" id="{F4414035-2AD6-5159-9339-26E8B55113FA}"/>
                </a:ext>
              </a:extLst>
            </p:cNvPr>
            <p:cNvSpPr/>
            <p:nvPr/>
          </p:nvSpPr>
          <p:spPr>
            <a:xfrm>
              <a:off x="10760934" y="3608609"/>
              <a:ext cx="180121" cy="169574"/>
            </a:xfrm>
            <a:custGeom>
              <a:avLst/>
              <a:gdLst/>
              <a:ahLst/>
              <a:cxnLst/>
              <a:rect l="l" t="t" r="r" b="b"/>
              <a:pathLst>
                <a:path w="6097" h="5740" extrusionOk="0">
                  <a:moveTo>
                    <a:pt x="0" y="1"/>
                  </a:moveTo>
                  <a:lnTo>
                    <a:pt x="1298" y="5739"/>
                  </a:lnTo>
                  <a:lnTo>
                    <a:pt x="6096" y="703"/>
                  </a:lnTo>
                  <a:lnTo>
                    <a:pt x="0" y="1"/>
                  </a:lnTo>
                  <a:close/>
                </a:path>
              </a:pathLst>
            </a:custGeom>
            <a:solidFill>
              <a:schemeClr val="accent6">
                <a:lumMod val="60000"/>
                <a:lumOff val="40000"/>
                <a:alpha val="58430"/>
              </a:schemeClr>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59" name="Google Shape;1226;p38">
              <a:extLst>
                <a:ext uri="{FF2B5EF4-FFF2-40B4-BE49-F238E27FC236}">
                  <a16:creationId xmlns:a16="http://schemas.microsoft.com/office/drawing/2014/main" id="{B771243C-AB3E-4E93-8B87-6519A636C7FB}"/>
                </a:ext>
              </a:extLst>
            </p:cNvPr>
            <p:cNvSpPr/>
            <p:nvPr/>
          </p:nvSpPr>
          <p:spPr>
            <a:xfrm>
              <a:off x="10745100" y="910815"/>
              <a:ext cx="158318" cy="139322"/>
            </a:xfrm>
            <a:custGeom>
              <a:avLst/>
              <a:gdLst/>
              <a:ahLst/>
              <a:cxnLst/>
              <a:rect l="l" t="t" r="r" b="b"/>
              <a:pathLst>
                <a:path w="5359" h="4716" extrusionOk="0">
                  <a:moveTo>
                    <a:pt x="953" y="0"/>
                  </a:moveTo>
                  <a:lnTo>
                    <a:pt x="0" y="4715"/>
                  </a:lnTo>
                  <a:lnTo>
                    <a:pt x="5358" y="4715"/>
                  </a:lnTo>
                  <a:lnTo>
                    <a:pt x="953" y="0"/>
                  </a:lnTo>
                  <a:close/>
                </a:path>
              </a:pathLst>
            </a:custGeom>
            <a:solidFill>
              <a:schemeClr val="accent6">
                <a:lumMod val="60000"/>
                <a:lumOff val="40000"/>
                <a:alpha val="58430"/>
              </a:schemeClr>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61" name="Google Shape;1227;p38">
              <a:extLst>
                <a:ext uri="{FF2B5EF4-FFF2-40B4-BE49-F238E27FC236}">
                  <a16:creationId xmlns:a16="http://schemas.microsoft.com/office/drawing/2014/main" id="{BAD7D126-F8B1-17F2-4E1F-43126088031F}"/>
                </a:ext>
              </a:extLst>
            </p:cNvPr>
            <p:cNvSpPr/>
            <p:nvPr/>
          </p:nvSpPr>
          <p:spPr>
            <a:xfrm>
              <a:off x="9580185" y="1548486"/>
              <a:ext cx="168865" cy="185025"/>
            </a:xfrm>
            <a:custGeom>
              <a:avLst/>
              <a:gdLst/>
              <a:ahLst/>
              <a:cxnLst/>
              <a:rect l="l" t="t" r="r" b="b"/>
              <a:pathLst>
                <a:path w="5716" h="6263" extrusionOk="0">
                  <a:moveTo>
                    <a:pt x="5395" y="0"/>
                  </a:moveTo>
                  <a:lnTo>
                    <a:pt x="1" y="834"/>
                  </a:lnTo>
                  <a:lnTo>
                    <a:pt x="5716" y="6263"/>
                  </a:lnTo>
                  <a:lnTo>
                    <a:pt x="5395" y="0"/>
                  </a:lnTo>
                  <a:close/>
                </a:path>
              </a:pathLst>
            </a:custGeom>
            <a:solidFill>
              <a:schemeClr val="accent6">
                <a:lumMod val="60000"/>
                <a:lumOff val="40000"/>
                <a:alpha val="58430"/>
              </a:schemeClr>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63" name="Google Shape;1228;p38">
              <a:extLst>
                <a:ext uri="{FF2B5EF4-FFF2-40B4-BE49-F238E27FC236}">
                  <a16:creationId xmlns:a16="http://schemas.microsoft.com/office/drawing/2014/main" id="{905B417D-7DB1-CF8F-C60E-7A91CB5D8743}"/>
                </a:ext>
              </a:extLst>
            </p:cNvPr>
            <p:cNvSpPr/>
            <p:nvPr/>
          </p:nvSpPr>
          <p:spPr>
            <a:xfrm>
              <a:off x="9686772" y="1004657"/>
              <a:ext cx="1545220" cy="2633274"/>
            </a:xfrm>
            <a:custGeom>
              <a:avLst/>
              <a:gdLst/>
              <a:ahLst/>
              <a:cxnLst/>
              <a:rect l="l" t="t" r="r" b="b"/>
              <a:pathLst>
                <a:path w="52305" h="84285" extrusionOk="0">
                  <a:moveTo>
                    <a:pt x="1" y="0"/>
                  </a:moveTo>
                  <a:lnTo>
                    <a:pt x="1" y="84284"/>
                  </a:lnTo>
                  <a:lnTo>
                    <a:pt x="52305" y="84284"/>
                  </a:lnTo>
                  <a:lnTo>
                    <a:pt x="52305" y="0"/>
                  </a:lnTo>
                  <a:close/>
                </a:path>
              </a:pathLst>
            </a:custGeom>
            <a:solidFill>
              <a:schemeClr val="lt2"/>
            </a:solidFill>
            <a:ln>
              <a:noFill/>
            </a:ln>
          </p:spPr>
          <p:txBody>
            <a:bodyPr spcFirstLastPara="1" wrap="square" lIns="243833" tIns="121900" rIns="243833"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chemeClr val="dk1"/>
                </a:buClr>
                <a:buSzPts val="1100"/>
              </a:pPr>
              <a:endParaRPr sz="1600">
                <a:latin typeface="Roboto"/>
                <a:ea typeface="Roboto"/>
                <a:cs typeface="Roboto"/>
                <a:sym typeface="Roboto"/>
              </a:endParaRPr>
            </a:p>
          </p:txBody>
        </p:sp>
        <p:sp>
          <p:nvSpPr>
            <p:cNvPr id="65" name="Google Shape;1229;p38">
              <a:extLst>
                <a:ext uri="{FF2B5EF4-FFF2-40B4-BE49-F238E27FC236}">
                  <a16:creationId xmlns:a16="http://schemas.microsoft.com/office/drawing/2014/main" id="{FBEA9B94-6488-7487-38B1-530721D632DB}"/>
                </a:ext>
              </a:extLst>
            </p:cNvPr>
            <p:cNvSpPr/>
            <p:nvPr/>
          </p:nvSpPr>
          <p:spPr>
            <a:xfrm>
              <a:off x="9580185" y="910815"/>
              <a:ext cx="1193133" cy="662343"/>
            </a:xfrm>
            <a:custGeom>
              <a:avLst/>
              <a:gdLst/>
              <a:ahLst/>
              <a:cxnLst/>
              <a:rect l="l" t="t" r="r" b="b"/>
              <a:pathLst>
                <a:path w="40387" h="22420" extrusionOk="0">
                  <a:moveTo>
                    <a:pt x="1" y="0"/>
                  </a:moveTo>
                  <a:lnTo>
                    <a:pt x="1" y="22420"/>
                  </a:lnTo>
                  <a:lnTo>
                    <a:pt x="35898" y="22420"/>
                  </a:lnTo>
                  <a:cubicBezTo>
                    <a:pt x="38375" y="22420"/>
                    <a:pt x="40387" y="20407"/>
                    <a:pt x="40387" y="17931"/>
                  </a:cubicBezTo>
                  <a:lnTo>
                    <a:pt x="40387" y="0"/>
                  </a:lnTo>
                  <a:close/>
                </a:path>
              </a:pathLst>
            </a:custGeom>
            <a:solidFill>
              <a:schemeClr val="accent6">
                <a:lumMod val="75000"/>
              </a:schemeClr>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chemeClr val="dk1"/>
                </a:buClr>
                <a:buSzPts val="1100"/>
              </a:pPr>
              <a:r>
                <a:rPr lang="en" u="sng">
                  <a:solidFill>
                    <a:schemeClr val="bg1"/>
                  </a:solidFill>
                  <a:latin typeface="Fira Sans Medium"/>
                  <a:sym typeface="Fira Sans Extra Condensed Medium"/>
                </a:rPr>
                <a:t>Team Rules</a:t>
              </a:r>
              <a:endParaRPr u="sng">
                <a:solidFill>
                  <a:schemeClr val="bg1"/>
                </a:solidFill>
                <a:latin typeface="Fira Sans Medium"/>
              </a:endParaRPr>
            </a:p>
          </p:txBody>
        </p:sp>
        <p:sp>
          <p:nvSpPr>
            <p:cNvPr id="67" name="Google Shape;1230;p38">
              <a:extLst>
                <a:ext uri="{FF2B5EF4-FFF2-40B4-BE49-F238E27FC236}">
                  <a16:creationId xmlns:a16="http://schemas.microsoft.com/office/drawing/2014/main" id="{4D94D90B-E0EF-A830-8BF6-B1E820C13205}"/>
                </a:ext>
              </a:extLst>
            </p:cNvPr>
            <p:cNvSpPr/>
            <p:nvPr/>
          </p:nvSpPr>
          <p:spPr>
            <a:xfrm>
              <a:off x="10075763" y="3223129"/>
              <a:ext cx="723555" cy="555074"/>
            </a:xfrm>
            <a:custGeom>
              <a:avLst/>
              <a:gdLst/>
              <a:ahLst/>
              <a:cxnLst/>
              <a:rect l="l" t="t" r="r" b="b"/>
              <a:pathLst>
                <a:path w="24492" h="18789" extrusionOk="0">
                  <a:moveTo>
                    <a:pt x="4478" y="0"/>
                  </a:moveTo>
                  <a:cubicBezTo>
                    <a:pt x="2001" y="0"/>
                    <a:pt x="1" y="2012"/>
                    <a:pt x="1" y="4489"/>
                  </a:cubicBezTo>
                  <a:lnTo>
                    <a:pt x="1" y="18788"/>
                  </a:lnTo>
                  <a:lnTo>
                    <a:pt x="24492" y="18788"/>
                  </a:lnTo>
                  <a:lnTo>
                    <a:pt x="24492" y="4489"/>
                  </a:lnTo>
                  <a:cubicBezTo>
                    <a:pt x="24492" y="2012"/>
                    <a:pt x="22480" y="0"/>
                    <a:pt x="20003" y="0"/>
                  </a:cubicBezTo>
                  <a:close/>
                </a:path>
              </a:pathLst>
            </a:custGeom>
            <a:solidFill>
              <a:schemeClr val="accent6">
                <a:lumMod val="75000"/>
              </a:schemeClr>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chemeClr val="dk1"/>
                </a:buClr>
                <a:buSzPts val="1100"/>
              </a:pPr>
              <a:endParaRPr sz="2933"/>
            </a:p>
          </p:txBody>
        </p:sp>
        <p:sp>
          <p:nvSpPr>
            <p:cNvPr id="69" name="Google Shape;1231;p38">
              <a:extLst>
                <a:ext uri="{FF2B5EF4-FFF2-40B4-BE49-F238E27FC236}">
                  <a16:creationId xmlns:a16="http://schemas.microsoft.com/office/drawing/2014/main" id="{184D88F3-7A77-BE83-3900-A4A943F39FC7}"/>
                </a:ext>
              </a:extLst>
            </p:cNvPr>
            <p:cNvSpPr txBox="1"/>
            <p:nvPr/>
          </p:nvSpPr>
          <p:spPr>
            <a:xfrm>
              <a:off x="9729932" y="1886503"/>
              <a:ext cx="1458900" cy="429600"/>
            </a:xfrm>
            <a:prstGeom prst="rect">
              <a:avLst/>
            </a:prstGeom>
            <a:no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267">
                <a:solidFill>
                  <a:schemeClr val="accent3"/>
                </a:solidFill>
                <a:latin typeface="Fira Sans Extra Condensed Medium"/>
                <a:ea typeface="Fira Sans Extra Condensed Medium"/>
                <a:cs typeface="Fira Sans Extra Condensed Medium"/>
                <a:sym typeface="Fira Sans Extra Condensed Medium"/>
              </a:endParaRPr>
            </a:p>
          </p:txBody>
        </p:sp>
        <p:sp>
          <p:nvSpPr>
            <p:cNvPr id="70" name="Google Shape;1232;p38">
              <a:extLst>
                <a:ext uri="{FF2B5EF4-FFF2-40B4-BE49-F238E27FC236}">
                  <a16:creationId xmlns:a16="http://schemas.microsoft.com/office/drawing/2014/main" id="{7929BB58-65CC-40EF-3ADB-3157E13746EC}"/>
                </a:ext>
              </a:extLst>
            </p:cNvPr>
            <p:cNvSpPr txBox="1"/>
            <p:nvPr/>
          </p:nvSpPr>
          <p:spPr>
            <a:xfrm>
              <a:off x="9729932" y="2277703"/>
              <a:ext cx="1458900" cy="632100"/>
            </a:xfrm>
            <a:prstGeom prst="rect">
              <a:avLst/>
            </a:prstGeom>
            <a:no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600">
                <a:latin typeface="Roboto"/>
                <a:ea typeface="Roboto"/>
                <a:cs typeface="Roboto"/>
                <a:sym typeface="Roboto"/>
              </a:endParaRPr>
            </a:p>
          </p:txBody>
        </p:sp>
      </p:grpSp>
      <p:sp>
        <p:nvSpPr>
          <p:cNvPr id="49" name="TextBox 1">
            <a:extLst>
              <a:ext uri="{FF2B5EF4-FFF2-40B4-BE49-F238E27FC236}">
                <a16:creationId xmlns:a16="http://schemas.microsoft.com/office/drawing/2014/main" id="{A3038825-9970-675C-EDF7-646F36DA8A65}"/>
              </a:ext>
            </a:extLst>
          </p:cNvPr>
          <p:cNvSpPr txBox="1"/>
          <p:nvPr/>
        </p:nvSpPr>
        <p:spPr>
          <a:xfrm>
            <a:off x="9809409" y="1987104"/>
            <a:ext cx="2314922" cy="267765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US" sz="1200">
                <a:solidFill>
                  <a:srgbClr val="000000"/>
                </a:solidFill>
              </a:rPr>
              <a:t>No one can procrastinate their work without a valid reason.</a:t>
            </a:r>
          </a:p>
          <a:p>
            <a:endParaRPr lang="en-US" sz="1200">
              <a:solidFill>
                <a:srgbClr val="000000"/>
              </a:solidFill>
            </a:endParaRPr>
          </a:p>
          <a:p>
            <a:pPr marL="171450" indent="-171450">
              <a:buFont typeface="Arial" panose="020B0604020202020204" pitchFamily="34" charset="0"/>
              <a:buChar char="•"/>
            </a:pPr>
            <a:r>
              <a:rPr lang="en-US" sz="1200">
                <a:solidFill>
                  <a:srgbClr val="000000"/>
                </a:solidFill>
              </a:rPr>
              <a:t>Free riders will be reported to the professor.</a:t>
            </a:r>
          </a:p>
          <a:p>
            <a:endParaRPr lang="en-US" sz="1200">
              <a:solidFill>
                <a:srgbClr val="000000"/>
              </a:solidFill>
            </a:endParaRPr>
          </a:p>
          <a:p>
            <a:pPr marL="171450" indent="-171450">
              <a:buFont typeface="Arial" panose="020B0604020202020204" pitchFamily="34" charset="0"/>
              <a:buChar char="•"/>
            </a:pPr>
            <a:r>
              <a:rPr lang="en-US" sz="1200">
                <a:solidFill>
                  <a:srgbClr val="000000"/>
                </a:solidFill>
              </a:rPr>
              <a:t>Team members should help each other and work collaboratively.</a:t>
            </a:r>
          </a:p>
          <a:p>
            <a:endParaRPr lang="en-US" sz="1200">
              <a:solidFill>
                <a:srgbClr val="000000"/>
              </a:solidFill>
            </a:endParaRPr>
          </a:p>
          <a:p>
            <a:pPr marL="171450" indent="-171450">
              <a:buFont typeface="Arial" panose="020B0604020202020204" pitchFamily="34" charset="0"/>
              <a:buChar char="•"/>
            </a:pPr>
            <a:r>
              <a:rPr lang="en-US" sz="1200">
                <a:solidFill>
                  <a:srgbClr val="000000"/>
                </a:solidFill>
              </a:rPr>
              <a:t>Team members should be open about their problems of their tasks.</a:t>
            </a:r>
          </a:p>
        </p:txBody>
      </p:sp>
      <p:pic>
        <p:nvPicPr>
          <p:cNvPr id="50" name="Picture 49" descr="A picture containing icon&#10;&#10;Description automatically generated">
            <a:extLst>
              <a:ext uri="{FF2B5EF4-FFF2-40B4-BE49-F238E27FC236}">
                <a16:creationId xmlns:a16="http://schemas.microsoft.com/office/drawing/2014/main" id="{C0CBC55F-BC32-E6A2-5493-7BBFE0AF5A7E}"/>
              </a:ext>
            </a:extLst>
          </p:cNvPr>
          <p:cNvPicPr>
            <a:picLocks noChangeAspect="1"/>
          </p:cNvPicPr>
          <p:nvPr/>
        </p:nvPicPr>
        <p:blipFill>
          <a:blip r:embed="rId7"/>
          <a:stretch>
            <a:fillRect/>
          </a:stretch>
        </p:blipFill>
        <p:spPr>
          <a:xfrm>
            <a:off x="10515561" y="4965831"/>
            <a:ext cx="695325" cy="704850"/>
          </a:xfrm>
          <a:prstGeom prst="rect">
            <a:avLst/>
          </a:prstGeom>
        </p:spPr>
      </p:pic>
      <p:cxnSp>
        <p:nvCxnSpPr>
          <p:cNvPr id="10" name="Straight Arrow Connector 9">
            <a:extLst>
              <a:ext uri="{FF2B5EF4-FFF2-40B4-BE49-F238E27FC236}">
                <a16:creationId xmlns:a16="http://schemas.microsoft.com/office/drawing/2014/main" id="{C33B569B-70C4-481B-75A2-2EC40CFCE644}"/>
              </a:ext>
            </a:extLst>
          </p:cNvPr>
          <p:cNvCxnSpPr/>
          <p:nvPr/>
        </p:nvCxnSpPr>
        <p:spPr>
          <a:xfrm flipV="1">
            <a:off x="399261" y="3753952"/>
            <a:ext cx="3490087" cy="17633"/>
          </a:xfrm>
          <a:prstGeom prst="straightConnector1">
            <a:avLst/>
          </a:prstGeom>
        </p:spPr>
        <p:style>
          <a:lnRef idx="2">
            <a:schemeClr val="accent1"/>
          </a:lnRef>
          <a:fillRef idx="0">
            <a:schemeClr val="accent1"/>
          </a:fillRef>
          <a:effectRef idx="1">
            <a:schemeClr val="accent1"/>
          </a:effectRef>
          <a:fontRef idx="minor">
            <a:schemeClr val="tx1"/>
          </a:fontRef>
        </p:style>
      </p:cxnSp>
      <p:pic>
        <p:nvPicPr>
          <p:cNvPr id="9" name="Picture 28" descr="A picture containing schematic&#10;&#10;Description automatically generated">
            <a:extLst>
              <a:ext uri="{FF2B5EF4-FFF2-40B4-BE49-F238E27FC236}">
                <a16:creationId xmlns:a16="http://schemas.microsoft.com/office/drawing/2014/main" id="{28C9723C-6FF6-F831-9AAC-EE1A1710256D}"/>
              </a:ext>
            </a:extLst>
          </p:cNvPr>
          <p:cNvPicPr>
            <a:picLocks noChangeAspect="1"/>
          </p:cNvPicPr>
          <p:nvPr/>
        </p:nvPicPr>
        <p:blipFill>
          <a:blip r:embed="rId8"/>
          <a:stretch>
            <a:fillRect/>
          </a:stretch>
        </p:blipFill>
        <p:spPr>
          <a:xfrm>
            <a:off x="3045796" y="2359287"/>
            <a:ext cx="533400" cy="552450"/>
          </a:xfrm>
          <a:prstGeom prst="rect">
            <a:avLst/>
          </a:prstGeom>
        </p:spPr>
      </p:pic>
    </p:spTree>
    <p:extLst>
      <p:ext uri="{BB962C8B-B14F-4D97-AF65-F5344CB8AC3E}">
        <p14:creationId xmlns:p14="http://schemas.microsoft.com/office/powerpoint/2010/main" val="302242701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66" name="Group 51">
            <a:extLst>
              <a:ext uri="{FF2B5EF4-FFF2-40B4-BE49-F238E27FC236}">
                <a16:creationId xmlns:a16="http://schemas.microsoft.com/office/drawing/2014/main" id="{C7572773-EFED-4240-886B-69624490C9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72226"/>
            <a:chOff x="0" y="0"/>
            <a:chExt cx="12188825" cy="6872226"/>
          </a:xfrm>
        </p:grpSpPr>
        <p:pic>
          <p:nvPicPr>
            <p:cNvPr id="53" name="Picture 52">
              <a:extLst>
                <a:ext uri="{FF2B5EF4-FFF2-40B4-BE49-F238E27FC236}">
                  <a16:creationId xmlns:a16="http://schemas.microsoft.com/office/drawing/2014/main" id="{AA1CA1AF-5204-432F-BD8E-57A786399AB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4" name="Rectangle 53">
              <a:extLst>
                <a:ext uri="{FF2B5EF4-FFF2-40B4-BE49-F238E27FC236}">
                  <a16:creationId xmlns:a16="http://schemas.microsoft.com/office/drawing/2014/main" id="{EE3D1EE3-433A-41E2-8487-E98B4F3EC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55" name="Picture 54">
              <a:extLst>
                <a:ext uri="{FF2B5EF4-FFF2-40B4-BE49-F238E27FC236}">
                  <a16:creationId xmlns:a16="http://schemas.microsoft.com/office/drawing/2014/main" id="{80D43889-CB91-4677-AA9D-108C1AFB82E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56" name="Picture 55">
              <a:extLst>
                <a:ext uri="{FF2B5EF4-FFF2-40B4-BE49-F238E27FC236}">
                  <a16:creationId xmlns:a16="http://schemas.microsoft.com/office/drawing/2014/main" id="{CA50A65F-E0C2-4FEB-892C-03ACF95DA29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useBgFill="1">
        <p:nvSpPr>
          <p:cNvPr id="68" name="Rectangle 59">
            <a:extLst>
              <a:ext uri="{FF2B5EF4-FFF2-40B4-BE49-F238E27FC236}">
                <a16:creationId xmlns:a16="http://schemas.microsoft.com/office/drawing/2014/main" id="{44F7C90B-8333-4519-BE89-44DEAD4D37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1">
            <a:extLst>
              <a:ext uri="{FF2B5EF4-FFF2-40B4-BE49-F238E27FC236}">
                <a16:creationId xmlns:a16="http://schemas.microsoft.com/office/drawing/2014/main" id="{03EAE297-BAB5-4C1D-9F2C-D67C4FEC8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3" hidden="1">
            <a:extLst>
              <a:ext uri="{FF2B5EF4-FFF2-40B4-BE49-F238E27FC236}">
                <a16:creationId xmlns:a16="http://schemas.microsoft.com/office/drawing/2014/main" id="{8D6DCE45-FCB6-4B94-8EDA-A0CC941E7B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219" y="1143000"/>
            <a:ext cx="0" cy="442762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2E55E74-D6B8-D960-D81C-2FEA8C04FBF2}"/>
              </a:ext>
            </a:extLst>
          </p:cNvPr>
          <p:cNvCxnSpPr/>
          <p:nvPr/>
        </p:nvCxnSpPr>
        <p:spPr>
          <a:xfrm>
            <a:off x="1292409" y="830642"/>
            <a:ext cx="9052570" cy="1565"/>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49" name="Title 1">
            <a:extLst>
              <a:ext uri="{FF2B5EF4-FFF2-40B4-BE49-F238E27FC236}">
                <a16:creationId xmlns:a16="http://schemas.microsoft.com/office/drawing/2014/main" id="{A670E8D9-8B5E-A140-EFEC-692335D26579}"/>
              </a:ext>
            </a:extLst>
          </p:cNvPr>
          <p:cNvSpPr txBox="1">
            <a:spLocks/>
          </p:cNvSpPr>
          <p:nvPr/>
        </p:nvSpPr>
        <p:spPr>
          <a:xfrm>
            <a:off x="1572572" y="172630"/>
            <a:ext cx="7994251" cy="801441"/>
          </a:xfrm>
          <a:prstGeom prst="rect">
            <a:avLst/>
          </a:prstGeom>
          <a:effectLst/>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800">
                <a:solidFill>
                  <a:schemeClr val="tx1"/>
                </a:solidFill>
              </a:rPr>
              <a:t>Application features</a:t>
            </a:r>
            <a:endParaRPr lang="en-US"/>
          </a:p>
        </p:txBody>
      </p:sp>
      <p:sp>
        <p:nvSpPr>
          <p:cNvPr id="36" name="TextBox 35">
            <a:extLst>
              <a:ext uri="{FF2B5EF4-FFF2-40B4-BE49-F238E27FC236}">
                <a16:creationId xmlns:a16="http://schemas.microsoft.com/office/drawing/2014/main" id="{ED971405-94AD-C4FC-EA91-FEB83602EF37}"/>
              </a:ext>
            </a:extLst>
          </p:cNvPr>
          <p:cNvSpPr txBox="1"/>
          <p:nvPr/>
        </p:nvSpPr>
        <p:spPr>
          <a:xfrm>
            <a:off x="1397683" y="1214259"/>
            <a:ext cx="186546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Editing Customers</a:t>
            </a:r>
            <a:endParaRPr lang="en-US"/>
          </a:p>
          <a:p>
            <a:endParaRPr lang="en-US"/>
          </a:p>
          <a:p>
            <a:endParaRPr lang="en-US">
              <a:ea typeface="+mn-lt"/>
              <a:cs typeface="+mn-lt"/>
            </a:endParaRPr>
          </a:p>
          <a:p>
            <a:endParaRPr lang="en-US"/>
          </a:p>
        </p:txBody>
      </p:sp>
      <p:pic>
        <p:nvPicPr>
          <p:cNvPr id="6" name="Picture 10" descr="Icon&#10;&#10;Description automatically generated">
            <a:extLst>
              <a:ext uri="{FF2B5EF4-FFF2-40B4-BE49-F238E27FC236}">
                <a16:creationId xmlns:a16="http://schemas.microsoft.com/office/drawing/2014/main" id="{8C005449-5FAD-ECC6-14EF-8F0C30B7E2C3}"/>
              </a:ext>
            </a:extLst>
          </p:cNvPr>
          <p:cNvPicPr>
            <a:picLocks noChangeAspect="1"/>
          </p:cNvPicPr>
          <p:nvPr/>
        </p:nvPicPr>
        <p:blipFill>
          <a:blip r:embed="rId5"/>
          <a:stretch>
            <a:fillRect/>
          </a:stretch>
        </p:blipFill>
        <p:spPr>
          <a:xfrm>
            <a:off x="775776" y="189713"/>
            <a:ext cx="476250" cy="571500"/>
          </a:xfrm>
          <a:prstGeom prst="rect">
            <a:avLst/>
          </a:prstGeom>
        </p:spPr>
      </p:pic>
      <p:sp>
        <p:nvSpPr>
          <p:cNvPr id="3" name="TextBox 2">
            <a:extLst>
              <a:ext uri="{FF2B5EF4-FFF2-40B4-BE49-F238E27FC236}">
                <a16:creationId xmlns:a16="http://schemas.microsoft.com/office/drawing/2014/main" id="{9CAA276F-A6F7-A11D-7A21-25B0F6CFB7D2}"/>
              </a:ext>
            </a:extLst>
          </p:cNvPr>
          <p:cNvSpPr txBox="1"/>
          <p:nvPr/>
        </p:nvSpPr>
        <p:spPr>
          <a:xfrm>
            <a:off x="10516492" y="4652706"/>
            <a:ext cx="40696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Supplier List</a:t>
            </a:r>
            <a:endParaRPr lang="en-US"/>
          </a:p>
          <a:p>
            <a:endParaRPr lang="en-US">
              <a:ea typeface="+mn-lt"/>
              <a:cs typeface="+mn-lt"/>
            </a:endParaRPr>
          </a:p>
          <a:p>
            <a:endParaRPr lang="en-US"/>
          </a:p>
          <a:p>
            <a:endParaRPr lang="en-US">
              <a:ea typeface="+mn-lt"/>
              <a:cs typeface="+mn-lt"/>
            </a:endParaRPr>
          </a:p>
          <a:p>
            <a:endParaRPr lang="en-US"/>
          </a:p>
        </p:txBody>
      </p:sp>
      <p:sp>
        <p:nvSpPr>
          <p:cNvPr id="7" name="Arrow: Right 6">
            <a:extLst>
              <a:ext uri="{FF2B5EF4-FFF2-40B4-BE49-F238E27FC236}">
                <a16:creationId xmlns:a16="http://schemas.microsoft.com/office/drawing/2014/main" id="{5E23AF65-9AC9-1D5A-2BB5-6032C08BBFA0}"/>
              </a:ext>
            </a:extLst>
          </p:cNvPr>
          <p:cNvSpPr/>
          <p:nvPr/>
        </p:nvSpPr>
        <p:spPr>
          <a:xfrm>
            <a:off x="3312495" y="1278395"/>
            <a:ext cx="554181" cy="28968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461885C5-EE93-A28E-6076-85C8057C83AC}"/>
              </a:ext>
            </a:extLst>
          </p:cNvPr>
          <p:cNvSpPr/>
          <p:nvPr/>
        </p:nvSpPr>
        <p:spPr>
          <a:xfrm flipH="1">
            <a:off x="9232166" y="4653867"/>
            <a:ext cx="554181" cy="31487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7" descr="Graphical user interface, application&#10;&#10;Description automatically generated">
            <a:extLst>
              <a:ext uri="{FF2B5EF4-FFF2-40B4-BE49-F238E27FC236}">
                <a16:creationId xmlns:a16="http://schemas.microsoft.com/office/drawing/2014/main" id="{5CCCAEE6-4B5A-3E9A-C93F-4E44A208E96C}"/>
              </a:ext>
            </a:extLst>
          </p:cNvPr>
          <p:cNvPicPr>
            <a:picLocks noChangeAspect="1"/>
          </p:cNvPicPr>
          <p:nvPr/>
        </p:nvPicPr>
        <p:blipFill>
          <a:blip r:embed="rId6"/>
          <a:stretch>
            <a:fillRect/>
          </a:stretch>
        </p:blipFill>
        <p:spPr>
          <a:xfrm>
            <a:off x="4970003" y="939402"/>
            <a:ext cx="6169050" cy="2504271"/>
          </a:xfrm>
          <a:prstGeom prst="rect">
            <a:avLst/>
          </a:prstGeom>
        </p:spPr>
      </p:pic>
      <p:pic>
        <p:nvPicPr>
          <p:cNvPr id="8" name="Picture 9" descr="Table&#10;&#10;Description automatically generated">
            <a:extLst>
              <a:ext uri="{FF2B5EF4-FFF2-40B4-BE49-F238E27FC236}">
                <a16:creationId xmlns:a16="http://schemas.microsoft.com/office/drawing/2014/main" id="{2D4F9C55-361C-B2F5-DE79-BC6453586E61}"/>
              </a:ext>
            </a:extLst>
          </p:cNvPr>
          <p:cNvPicPr>
            <a:picLocks noChangeAspect="1"/>
          </p:cNvPicPr>
          <p:nvPr/>
        </p:nvPicPr>
        <p:blipFill>
          <a:blip r:embed="rId7"/>
          <a:stretch>
            <a:fillRect/>
          </a:stretch>
        </p:blipFill>
        <p:spPr>
          <a:xfrm>
            <a:off x="574334" y="3635732"/>
            <a:ext cx="8599894" cy="2949412"/>
          </a:xfrm>
          <a:prstGeom prst="rect">
            <a:avLst/>
          </a:prstGeom>
        </p:spPr>
      </p:pic>
      <p:pic>
        <p:nvPicPr>
          <p:cNvPr id="11" name="Picture 8" descr="A picture containing text, clipart&#10;&#10;Description automatically generated">
            <a:extLst>
              <a:ext uri="{FF2B5EF4-FFF2-40B4-BE49-F238E27FC236}">
                <a16:creationId xmlns:a16="http://schemas.microsoft.com/office/drawing/2014/main" id="{27A57C13-AD89-6FAF-7CF2-F4F5ED44793B}"/>
              </a:ext>
            </a:extLst>
          </p:cNvPr>
          <p:cNvPicPr>
            <a:picLocks noChangeAspect="1"/>
          </p:cNvPicPr>
          <p:nvPr/>
        </p:nvPicPr>
        <p:blipFill>
          <a:blip r:embed="rId8"/>
          <a:stretch>
            <a:fillRect/>
          </a:stretch>
        </p:blipFill>
        <p:spPr>
          <a:xfrm>
            <a:off x="910621" y="1197157"/>
            <a:ext cx="426972" cy="445865"/>
          </a:xfrm>
          <a:prstGeom prst="rect">
            <a:avLst/>
          </a:prstGeom>
        </p:spPr>
      </p:pic>
      <p:pic>
        <p:nvPicPr>
          <p:cNvPr id="12" name="Picture 12" descr="A picture containing text&#10;&#10;Description automatically generated">
            <a:extLst>
              <a:ext uri="{FF2B5EF4-FFF2-40B4-BE49-F238E27FC236}">
                <a16:creationId xmlns:a16="http://schemas.microsoft.com/office/drawing/2014/main" id="{263ECD20-4E4A-A2D7-CA37-16572AB7D289}"/>
              </a:ext>
            </a:extLst>
          </p:cNvPr>
          <p:cNvPicPr>
            <a:picLocks noChangeAspect="1"/>
          </p:cNvPicPr>
          <p:nvPr/>
        </p:nvPicPr>
        <p:blipFill>
          <a:blip r:embed="rId9"/>
          <a:stretch>
            <a:fillRect/>
          </a:stretch>
        </p:blipFill>
        <p:spPr>
          <a:xfrm>
            <a:off x="10102089" y="4522407"/>
            <a:ext cx="489475" cy="508525"/>
          </a:xfrm>
          <a:prstGeom prst="rect">
            <a:avLst/>
          </a:prstGeom>
        </p:spPr>
      </p:pic>
    </p:spTree>
    <p:extLst>
      <p:ext uri="{BB962C8B-B14F-4D97-AF65-F5344CB8AC3E}">
        <p14:creationId xmlns:p14="http://schemas.microsoft.com/office/powerpoint/2010/main" val="3760031573"/>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66" name="Group 51">
            <a:extLst>
              <a:ext uri="{FF2B5EF4-FFF2-40B4-BE49-F238E27FC236}">
                <a16:creationId xmlns:a16="http://schemas.microsoft.com/office/drawing/2014/main" id="{C7572773-EFED-4240-886B-69624490C9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72226"/>
            <a:chOff x="0" y="0"/>
            <a:chExt cx="12188825" cy="6872226"/>
          </a:xfrm>
        </p:grpSpPr>
        <p:pic>
          <p:nvPicPr>
            <p:cNvPr id="53" name="Picture 52">
              <a:extLst>
                <a:ext uri="{FF2B5EF4-FFF2-40B4-BE49-F238E27FC236}">
                  <a16:creationId xmlns:a16="http://schemas.microsoft.com/office/drawing/2014/main" id="{AA1CA1AF-5204-432F-BD8E-57A786399AB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4" name="Rectangle 53">
              <a:extLst>
                <a:ext uri="{FF2B5EF4-FFF2-40B4-BE49-F238E27FC236}">
                  <a16:creationId xmlns:a16="http://schemas.microsoft.com/office/drawing/2014/main" id="{EE3D1EE3-433A-41E2-8487-E98B4F3EC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55" name="Picture 54">
              <a:extLst>
                <a:ext uri="{FF2B5EF4-FFF2-40B4-BE49-F238E27FC236}">
                  <a16:creationId xmlns:a16="http://schemas.microsoft.com/office/drawing/2014/main" id="{80D43889-CB91-4677-AA9D-108C1AFB82E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56" name="Picture 55">
              <a:extLst>
                <a:ext uri="{FF2B5EF4-FFF2-40B4-BE49-F238E27FC236}">
                  <a16:creationId xmlns:a16="http://schemas.microsoft.com/office/drawing/2014/main" id="{CA50A65F-E0C2-4FEB-892C-03ACF95DA29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useBgFill="1">
        <p:nvSpPr>
          <p:cNvPr id="68" name="Rectangle 59">
            <a:extLst>
              <a:ext uri="{FF2B5EF4-FFF2-40B4-BE49-F238E27FC236}">
                <a16:creationId xmlns:a16="http://schemas.microsoft.com/office/drawing/2014/main" id="{44F7C90B-8333-4519-BE89-44DEAD4D37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1">
            <a:extLst>
              <a:ext uri="{FF2B5EF4-FFF2-40B4-BE49-F238E27FC236}">
                <a16:creationId xmlns:a16="http://schemas.microsoft.com/office/drawing/2014/main" id="{03EAE297-BAB5-4C1D-9F2C-D67C4FEC8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3" hidden="1">
            <a:extLst>
              <a:ext uri="{FF2B5EF4-FFF2-40B4-BE49-F238E27FC236}">
                <a16:creationId xmlns:a16="http://schemas.microsoft.com/office/drawing/2014/main" id="{8D6DCE45-FCB6-4B94-8EDA-A0CC941E7B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219" y="1143000"/>
            <a:ext cx="0" cy="442762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2E55E74-D6B8-D960-D81C-2FEA8C04FBF2}"/>
              </a:ext>
            </a:extLst>
          </p:cNvPr>
          <p:cNvCxnSpPr/>
          <p:nvPr/>
        </p:nvCxnSpPr>
        <p:spPr>
          <a:xfrm>
            <a:off x="1292409" y="830642"/>
            <a:ext cx="9052570" cy="1565"/>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49" name="Title 1">
            <a:extLst>
              <a:ext uri="{FF2B5EF4-FFF2-40B4-BE49-F238E27FC236}">
                <a16:creationId xmlns:a16="http://schemas.microsoft.com/office/drawing/2014/main" id="{A670E8D9-8B5E-A140-EFEC-692335D26579}"/>
              </a:ext>
            </a:extLst>
          </p:cNvPr>
          <p:cNvSpPr txBox="1">
            <a:spLocks/>
          </p:cNvSpPr>
          <p:nvPr/>
        </p:nvSpPr>
        <p:spPr>
          <a:xfrm>
            <a:off x="1572572" y="172630"/>
            <a:ext cx="7994251" cy="801441"/>
          </a:xfrm>
          <a:prstGeom prst="rect">
            <a:avLst/>
          </a:prstGeom>
          <a:effectLst/>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800">
                <a:solidFill>
                  <a:schemeClr val="tx1"/>
                </a:solidFill>
              </a:rPr>
              <a:t>Application features</a:t>
            </a:r>
            <a:endParaRPr lang="en-US"/>
          </a:p>
        </p:txBody>
      </p:sp>
      <p:sp>
        <p:nvSpPr>
          <p:cNvPr id="36" name="TextBox 35">
            <a:extLst>
              <a:ext uri="{FF2B5EF4-FFF2-40B4-BE49-F238E27FC236}">
                <a16:creationId xmlns:a16="http://schemas.microsoft.com/office/drawing/2014/main" id="{ED971405-94AD-C4FC-EA91-FEB83602EF37}"/>
              </a:ext>
            </a:extLst>
          </p:cNvPr>
          <p:cNvSpPr txBox="1"/>
          <p:nvPr/>
        </p:nvSpPr>
        <p:spPr>
          <a:xfrm>
            <a:off x="1107997" y="1214259"/>
            <a:ext cx="215515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Adding new Supplier</a:t>
            </a:r>
            <a:endParaRPr lang="en-US"/>
          </a:p>
          <a:p>
            <a:endParaRPr lang="en-US"/>
          </a:p>
          <a:p>
            <a:endParaRPr lang="en-US"/>
          </a:p>
          <a:p>
            <a:endParaRPr lang="en-US">
              <a:ea typeface="+mn-lt"/>
              <a:cs typeface="+mn-lt"/>
            </a:endParaRPr>
          </a:p>
          <a:p>
            <a:endParaRPr lang="en-US"/>
          </a:p>
        </p:txBody>
      </p:sp>
      <p:pic>
        <p:nvPicPr>
          <p:cNvPr id="6" name="Picture 10" descr="Icon&#10;&#10;Description automatically generated">
            <a:extLst>
              <a:ext uri="{FF2B5EF4-FFF2-40B4-BE49-F238E27FC236}">
                <a16:creationId xmlns:a16="http://schemas.microsoft.com/office/drawing/2014/main" id="{8C005449-5FAD-ECC6-14EF-8F0C30B7E2C3}"/>
              </a:ext>
            </a:extLst>
          </p:cNvPr>
          <p:cNvPicPr>
            <a:picLocks noChangeAspect="1"/>
          </p:cNvPicPr>
          <p:nvPr/>
        </p:nvPicPr>
        <p:blipFill>
          <a:blip r:embed="rId5"/>
          <a:stretch>
            <a:fillRect/>
          </a:stretch>
        </p:blipFill>
        <p:spPr>
          <a:xfrm>
            <a:off x="775776" y="189713"/>
            <a:ext cx="476250" cy="571500"/>
          </a:xfrm>
          <a:prstGeom prst="rect">
            <a:avLst/>
          </a:prstGeom>
        </p:spPr>
      </p:pic>
      <p:sp>
        <p:nvSpPr>
          <p:cNvPr id="3" name="TextBox 2">
            <a:extLst>
              <a:ext uri="{FF2B5EF4-FFF2-40B4-BE49-F238E27FC236}">
                <a16:creationId xmlns:a16="http://schemas.microsoft.com/office/drawing/2014/main" id="{9CAA276F-A6F7-A11D-7A21-25B0F6CFB7D2}"/>
              </a:ext>
            </a:extLst>
          </p:cNvPr>
          <p:cNvSpPr txBox="1"/>
          <p:nvPr/>
        </p:nvSpPr>
        <p:spPr>
          <a:xfrm>
            <a:off x="10088260" y="4444888"/>
            <a:ext cx="2016609"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Editing Existing Supplier</a:t>
            </a:r>
          </a:p>
          <a:p>
            <a:endParaRPr lang="en-US"/>
          </a:p>
          <a:p>
            <a:endParaRPr lang="en-US">
              <a:ea typeface="+mn-lt"/>
              <a:cs typeface="+mn-lt"/>
            </a:endParaRPr>
          </a:p>
          <a:p>
            <a:endParaRPr lang="en-US"/>
          </a:p>
          <a:p>
            <a:endParaRPr lang="en-US">
              <a:ea typeface="+mn-lt"/>
              <a:cs typeface="+mn-lt"/>
            </a:endParaRPr>
          </a:p>
          <a:p>
            <a:endParaRPr lang="en-US"/>
          </a:p>
        </p:txBody>
      </p:sp>
      <p:sp>
        <p:nvSpPr>
          <p:cNvPr id="7" name="Arrow: Right 6">
            <a:extLst>
              <a:ext uri="{FF2B5EF4-FFF2-40B4-BE49-F238E27FC236}">
                <a16:creationId xmlns:a16="http://schemas.microsoft.com/office/drawing/2014/main" id="{5E23AF65-9AC9-1D5A-2BB5-6032C08BBFA0}"/>
              </a:ext>
            </a:extLst>
          </p:cNvPr>
          <p:cNvSpPr/>
          <p:nvPr/>
        </p:nvSpPr>
        <p:spPr>
          <a:xfrm>
            <a:off x="3312495" y="1278395"/>
            <a:ext cx="554181" cy="28968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461885C5-EE93-A28E-6076-85C8057C83AC}"/>
              </a:ext>
            </a:extLst>
          </p:cNvPr>
          <p:cNvSpPr/>
          <p:nvPr/>
        </p:nvSpPr>
        <p:spPr>
          <a:xfrm flipH="1">
            <a:off x="8929885" y="4704247"/>
            <a:ext cx="554181" cy="31487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descr="Graphical user interface, text, application, email&#10;&#10;Description automatically generated">
            <a:extLst>
              <a:ext uri="{FF2B5EF4-FFF2-40B4-BE49-F238E27FC236}">
                <a16:creationId xmlns:a16="http://schemas.microsoft.com/office/drawing/2014/main" id="{963CECFA-0BFA-E0F5-7018-DBF08D8967A5}"/>
              </a:ext>
            </a:extLst>
          </p:cNvPr>
          <p:cNvPicPr>
            <a:picLocks noChangeAspect="1"/>
          </p:cNvPicPr>
          <p:nvPr/>
        </p:nvPicPr>
        <p:blipFill>
          <a:blip r:embed="rId6"/>
          <a:stretch>
            <a:fillRect/>
          </a:stretch>
        </p:blipFill>
        <p:spPr>
          <a:xfrm>
            <a:off x="6090962" y="917316"/>
            <a:ext cx="5004009" cy="2605118"/>
          </a:xfrm>
          <a:prstGeom prst="rect">
            <a:avLst/>
          </a:prstGeom>
        </p:spPr>
      </p:pic>
      <p:pic>
        <p:nvPicPr>
          <p:cNvPr id="4" name="Picture 9" descr="Graphical user interface, application&#10;&#10;Description automatically generated">
            <a:extLst>
              <a:ext uri="{FF2B5EF4-FFF2-40B4-BE49-F238E27FC236}">
                <a16:creationId xmlns:a16="http://schemas.microsoft.com/office/drawing/2014/main" id="{D717F150-9CDB-0E19-5F8F-13CFFA2D81F7}"/>
              </a:ext>
            </a:extLst>
          </p:cNvPr>
          <p:cNvPicPr>
            <a:picLocks noChangeAspect="1"/>
          </p:cNvPicPr>
          <p:nvPr/>
        </p:nvPicPr>
        <p:blipFill>
          <a:blip r:embed="rId7"/>
          <a:stretch>
            <a:fillRect/>
          </a:stretch>
        </p:blipFill>
        <p:spPr>
          <a:xfrm>
            <a:off x="681392" y="3869701"/>
            <a:ext cx="7812704" cy="2695590"/>
          </a:xfrm>
          <a:prstGeom prst="rect">
            <a:avLst/>
          </a:prstGeom>
        </p:spPr>
      </p:pic>
      <p:pic>
        <p:nvPicPr>
          <p:cNvPr id="11" name="Picture 8" descr="A picture containing text, clipart&#10;&#10;Description automatically generated">
            <a:extLst>
              <a:ext uri="{FF2B5EF4-FFF2-40B4-BE49-F238E27FC236}">
                <a16:creationId xmlns:a16="http://schemas.microsoft.com/office/drawing/2014/main" id="{D204E592-155E-1B83-DC9A-E4DD2836A671}"/>
              </a:ext>
            </a:extLst>
          </p:cNvPr>
          <p:cNvPicPr>
            <a:picLocks noChangeAspect="1"/>
          </p:cNvPicPr>
          <p:nvPr/>
        </p:nvPicPr>
        <p:blipFill>
          <a:blip r:embed="rId8"/>
          <a:stretch>
            <a:fillRect/>
          </a:stretch>
        </p:blipFill>
        <p:spPr>
          <a:xfrm>
            <a:off x="9664175" y="4377405"/>
            <a:ext cx="426972" cy="445865"/>
          </a:xfrm>
          <a:prstGeom prst="rect">
            <a:avLst/>
          </a:prstGeom>
        </p:spPr>
      </p:pic>
      <p:pic>
        <p:nvPicPr>
          <p:cNvPr id="12" name="Picture 12" descr="A picture containing text, sign, clock, gauge&#10;&#10;Description automatically generated">
            <a:extLst>
              <a:ext uri="{FF2B5EF4-FFF2-40B4-BE49-F238E27FC236}">
                <a16:creationId xmlns:a16="http://schemas.microsoft.com/office/drawing/2014/main" id="{0045B0A4-BDDD-0EFF-B44D-ACE145AAD10C}"/>
              </a:ext>
            </a:extLst>
          </p:cNvPr>
          <p:cNvPicPr>
            <a:picLocks noChangeAspect="1"/>
          </p:cNvPicPr>
          <p:nvPr/>
        </p:nvPicPr>
        <p:blipFill>
          <a:blip r:embed="rId9"/>
          <a:stretch>
            <a:fillRect/>
          </a:stretch>
        </p:blipFill>
        <p:spPr>
          <a:xfrm>
            <a:off x="583308" y="1008548"/>
            <a:ext cx="571500" cy="533400"/>
          </a:xfrm>
          <a:prstGeom prst="rect">
            <a:avLst/>
          </a:prstGeom>
        </p:spPr>
      </p:pic>
    </p:spTree>
    <p:extLst>
      <p:ext uri="{BB962C8B-B14F-4D97-AF65-F5344CB8AC3E}">
        <p14:creationId xmlns:p14="http://schemas.microsoft.com/office/powerpoint/2010/main" val="1449187375"/>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66" name="Group 51">
            <a:extLst>
              <a:ext uri="{FF2B5EF4-FFF2-40B4-BE49-F238E27FC236}">
                <a16:creationId xmlns:a16="http://schemas.microsoft.com/office/drawing/2014/main" id="{C7572773-EFED-4240-886B-69624490C9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72226"/>
            <a:chOff x="0" y="0"/>
            <a:chExt cx="12188825" cy="6872226"/>
          </a:xfrm>
        </p:grpSpPr>
        <p:pic>
          <p:nvPicPr>
            <p:cNvPr id="53" name="Picture 52">
              <a:extLst>
                <a:ext uri="{FF2B5EF4-FFF2-40B4-BE49-F238E27FC236}">
                  <a16:creationId xmlns:a16="http://schemas.microsoft.com/office/drawing/2014/main" id="{AA1CA1AF-5204-432F-BD8E-57A786399AB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4" name="Rectangle 53">
              <a:extLst>
                <a:ext uri="{FF2B5EF4-FFF2-40B4-BE49-F238E27FC236}">
                  <a16:creationId xmlns:a16="http://schemas.microsoft.com/office/drawing/2014/main" id="{EE3D1EE3-433A-41E2-8487-E98B4F3EC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55" name="Picture 54">
              <a:extLst>
                <a:ext uri="{FF2B5EF4-FFF2-40B4-BE49-F238E27FC236}">
                  <a16:creationId xmlns:a16="http://schemas.microsoft.com/office/drawing/2014/main" id="{80D43889-CB91-4677-AA9D-108C1AFB82E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56" name="Picture 55">
              <a:extLst>
                <a:ext uri="{FF2B5EF4-FFF2-40B4-BE49-F238E27FC236}">
                  <a16:creationId xmlns:a16="http://schemas.microsoft.com/office/drawing/2014/main" id="{CA50A65F-E0C2-4FEB-892C-03ACF95DA29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useBgFill="1">
        <p:nvSpPr>
          <p:cNvPr id="68" name="Rectangle 59">
            <a:extLst>
              <a:ext uri="{FF2B5EF4-FFF2-40B4-BE49-F238E27FC236}">
                <a16:creationId xmlns:a16="http://schemas.microsoft.com/office/drawing/2014/main" id="{44F7C90B-8333-4519-BE89-44DEAD4D37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1">
            <a:extLst>
              <a:ext uri="{FF2B5EF4-FFF2-40B4-BE49-F238E27FC236}">
                <a16:creationId xmlns:a16="http://schemas.microsoft.com/office/drawing/2014/main" id="{03EAE297-BAB5-4C1D-9F2C-D67C4FEC8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3" hidden="1">
            <a:extLst>
              <a:ext uri="{FF2B5EF4-FFF2-40B4-BE49-F238E27FC236}">
                <a16:creationId xmlns:a16="http://schemas.microsoft.com/office/drawing/2014/main" id="{8D6DCE45-FCB6-4B94-8EDA-A0CC941E7B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219" y="1143000"/>
            <a:ext cx="0" cy="442762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2E55E74-D6B8-D960-D81C-2FEA8C04FBF2}"/>
              </a:ext>
            </a:extLst>
          </p:cNvPr>
          <p:cNvCxnSpPr/>
          <p:nvPr/>
        </p:nvCxnSpPr>
        <p:spPr>
          <a:xfrm>
            <a:off x="1292409" y="830642"/>
            <a:ext cx="9052570" cy="1565"/>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49" name="Title 1">
            <a:extLst>
              <a:ext uri="{FF2B5EF4-FFF2-40B4-BE49-F238E27FC236}">
                <a16:creationId xmlns:a16="http://schemas.microsoft.com/office/drawing/2014/main" id="{A670E8D9-8B5E-A140-EFEC-692335D26579}"/>
              </a:ext>
            </a:extLst>
          </p:cNvPr>
          <p:cNvSpPr txBox="1">
            <a:spLocks/>
          </p:cNvSpPr>
          <p:nvPr/>
        </p:nvSpPr>
        <p:spPr>
          <a:xfrm>
            <a:off x="1572572" y="172630"/>
            <a:ext cx="7994251" cy="801441"/>
          </a:xfrm>
          <a:prstGeom prst="rect">
            <a:avLst/>
          </a:prstGeom>
          <a:effectLst/>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800">
                <a:solidFill>
                  <a:schemeClr val="tx1"/>
                </a:solidFill>
              </a:rPr>
              <a:t>Application features</a:t>
            </a:r>
            <a:endParaRPr lang="en-US"/>
          </a:p>
        </p:txBody>
      </p:sp>
      <p:sp>
        <p:nvSpPr>
          <p:cNvPr id="36" name="TextBox 35">
            <a:extLst>
              <a:ext uri="{FF2B5EF4-FFF2-40B4-BE49-F238E27FC236}">
                <a16:creationId xmlns:a16="http://schemas.microsoft.com/office/drawing/2014/main" id="{ED971405-94AD-C4FC-EA91-FEB83602EF37}"/>
              </a:ext>
            </a:extLst>
          </p:cNvPr>
          <p:cNvSpPr txBox="1"/>
          <p:nvPr/>
        </p:nvSpPr>
        <p:spPr>
          <a:xfrm>
            <a:off x="1107997" y="1214259"/>
            <a:ext cx="215515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Employee List</a:t>
            </a:r>
            <a:endParaRPr lang="en-US"/>
          </a:p>
          <a:p>
            <a:endParaRPr lang="en-US"/>
          </a:p>
          <a:p>
            <a:endParaRPr lang="en-US"/>
          </a:p>
          <a:p>
            <a:endParaRPr lang="en-US"/>
          </a:p>
          <a:p>
            <a:endParaRPr lang="en-US">
              <a:ea typeface="+mn-lt"/>
              <a:cs typeface="+mn-lt"/>
            </a:endParaRPr>
          </a:p>
          <a:p>
            <a:endParaRPr lang="en-US"/>
          </a:p>
        </p:txBody>
      </p:sp>
      <p:pic>
        <p:nvPicPr>
          <p:cNvPr id="6" name="Picture 10" descr="Icon&#10;&#10;Description automatically generated">
            <a:extLst>
              <a:ext uri="{FF2B5EF4-FFF2-40B4-BE49-F238E27FC236}">
                <a16:creationId xmlns:a16="http://schemas.microsoft.com/office/drawing/2014/main" id="{8C005449-5FAD-ECC6-14EF-8F0C30B7E2C3}"/>
              </a:ext>
            </a:extLst>
          </p:cNvPr>
          <p:cNvPicPr>
            <a:picLocks noChangeAspect="1"/>
          </p:cNvPicPr>
          <p:nvPr/>
        </p:nvPicPr>
        <p:blipFill>
          <a:blip r:embed="rId5"/>
          <a:stretch>
            <a:fillRect/>
          </a:stretch>
        </p:blipFill>
        <p:spPr>
          <a:xfrm>
            <a:off x="775776" y="189713"/>
            <a:ext cx="476250" cy="571500"/>
          </a:xfrm>
          <a:prstGeom prst="rect">
            <a:avLst/>
          </a:prstGeom>
        </p:spPr>
      </p:pic>
      <p:sp>
        <p:nvSpPr>
          <p:cNvPr id="3" name="TextBox 2">
            <a:extLst>
              <a:ext uri="{FF2B5EF4-FFF2-40B4-BE49-F238E27FC236}">
                <a16:creationId xmlns:a16="http://schemas.microsoft.com/office/drawing/2014/main" id="{9CAA276F-A6F7-A11D-7A21-25B0F6CFB7D2}"/>
              </a:ext>
            </a:extLst>
          </p:cNvPr>
          <p:cNvSpPr txBox="1"/>
          <p:nvPr/>
        </p:nvSpPr>
        <p:spPr>
          <a:xfrm>
            <a:off x="6675003" y="4558243"/>
            <a:ext cx="2016609"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Adding Employee</a:t>
            </a:r>
            <a:endParaRPr lang="en-US"/>
          </a:p>
          <a:p>
            <a:endParaRPr lang="en-US">
              <a:ea typeface="+mn-lt"/>
              <a:cs typeface="+mn-lt"/>
            </a:endParaRPr>
          </a:p>
          <a:p>
            <a:endParaRPr lang="en-US"/>
          </a:p>
          <a:p>
            <a:endParaRPr lang="en-US">
              <a:ea typeface="+mn-lt"/>
              <a:cs typeface="+mn-lt"/>
            </a:endParaRPr>
          </a:p>
          <a:p>
            <a:endParaRPr lang="en-US"/>
          </a:p>
          <a:p>
            <a:endParaRPr lang="en-US">
              <a:ea typeface="+mn-lt"/>
              <a:cs typeface="+mn-lt"/>
            </a:endParaRPr>
          </a:p>
          <a:p>
            <a:endParaRPr lang="en-US"/>
          </a:p>
        </p:txBody>
      </p:sp>
      <p:sp>
        <p:nvSpPr>
          <p:cNvPr id="7" name="Arrow: Right 6">
            <a:extLst>
              <a:ext uri="{FF2B5EF4-FFF2-40B4-BE49-F238E27FC236}">
                <a16:creationId xmlns:a16="http://schemas.microsoft.com/office/drawing/2014/main" id="{5E23AF65-9AC9-1D5A-2BB5-6032C08BBFA0}"/>
              </a:ext>
            </a:extLst>
          </p:cNvPr>
          <p:cNvSpPr/>
          <p:nvPr/>
        </p:nvSpPr>
        <p:spPr>
          <a:xfrm>
            <a:off x="3312495" y="1278395"/>
            <a:ext cx="554181" cy="28968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461885C5-EE93-A28E-6076-85C8057C83AC}"/>
              </a:ext>
            </a:extLst>
          </p:cNvPr>
          <p:cNvSpPr/>
          <p:nvPr/>
        </p:nvSpPr>
        <p:spPr>
          <a:xfrm flipH="1">
            <a:off x="5403273" y="4553107"/>
            <a:ext cx="554181" cy="31487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7" descr="Graphical user interface, application, table&#10;&#10;Description automatically generated">
            <a:extLst>
              <a:ext uri="{FF2B5EF4-FFF2-40B4-BE49-F238E27FC236}">
                <a16:creationId xmlns:a16="http://schemas.microsoft.com/office/drawing/2014/main" id="{A109F56F-72F3-9AC7-BEE8-562B79F5CD55}"/>
              </a:ext>
            </a:extLst>
          </p:cNvPr>
          <p:cNvPicPr>
            <a:picLocks noChangeAspect="1"/>
          </p:cNvPicPr>
          <p:nvPr/>
        </p:nvPicPr>
        <p:blipFill>
          <a:blip r:embed="rId6"/>
          <a:stretch>
            <a:fillRect/>
          </a:stretch>
        </p:blipFill>
        <p:spPr>
          <a:xfrm>
            <a:off x="4195408" y="1086292"/>
            <a:ext cx="7579695" cy="2248277"/>
          </a:xfrm>
          <a:prstGeom prst="rect">
            <a:avLst/>
          </a:prstGeom>
        </p:spPr>
      </p:pic>
      <p:pic>
        <p:nvPicPr>
          <p:cNvPr id="8" name="Picture 9" descr="Graphical user interface, text, application, email&#10;&#10;Description automatically generated">
            <a:extLst>
              <a:ext uri="{FF2B5EF4-FFF2-40B4-BE49-F238E27FC236}">
                <a16:creationId xmlns:a16="http://schemas.microsoft.com/office/drawing/2014/main" id="{E2392AEA-C3E6-2EEE-A614-F66DD7538C98}"/>
              </a:ext>
            </a:extLst>
          </p:cNvPr>
          <p:cNvPicPr>
            <a:picLocks noChangeAspect="1"/>
          </p:cNvPicPr>
          <p:nvPr/>
        </p:nvPicPr>
        <p:blipFill>
          <a:blip r:embed="rId7"/>
          <a:stretch>
            <a:fillRect/>
          </a:stretch>
        </p:blipFill>
        <p:spPr>
          <a:xfrm>
            <a:off x="177590" y="2372659"/>
            <a:ext cx="4002703" cy="4247541"/>
          </a:xfrm>
          <a:prstGeom prst="rect">
            <a:avLst/>
          </a:prstGeom>
        </p:spPr>
      </p:pic>
      <p:pic>
        <p:nvPicPr>
          <p:cNvPr id="10" name="Picture 10" descr="A picture containing text, sign, clock, gauge&#10;&#10;Description automatically generated">
            <a:extLst>
              <a:ext uri="{FF2B5EF4-FFF2-40B4-BE49-F238E27FC236}">
                <a16:creationId xmlns:a16="http://schemas.microsoft.com/office/drawing/2014/main" id="{D1AB67E7-3873-E4F7-7A9E-0F0A0C97320E}"/>
              </a:ext>
            </a:extLst>
          </p:cNvPr>
          <p:cNvPicPr>
            <a:picLocks noChangeAspect="1"/>
          </p:cNvPicPr>
          <p:nvPr/>
        </p:nvPicPr>
        <p:blipFill>
          <a:blip r:embed="rId8"/>
          <a:stretch>
            <a:fillRect/>
          </a:stretch>
        </p:blipFill>
        <p:spPr>
          <a:xfrm>
            <a:off x="6137721" y="4396614"/>
            <a:ext cx="571500" cy="533400"/>
          </a:xfrm>
          <a:prstGeom prst="rect">
            <a:avLst/>
          </a:prstGeom>
        </p:spPr>
      </p:pic>
      <p:pic>
        <p:nvPicPr>
          <p:cNvPr id="13" name="Picture 13" descr="Icon&#10;&#10;Description automatically generated">
            <a:extLst>
              <a:ext uri="{FF2B5EF4-FFF2-40B4-BE49-F238E27FC236}">
                <a16:creationId xmlns:a16="http://schemas.microsoft.com/office/drawing/2014/main" id="{B44A0538-548D-1574-620D-FA8FFB72FA75}"/>
              </a:ext>
            </a:extLst>
          </p:cNvPr>
          <p:cNvPicPr>
            <a:picLocks noChangeAspect="1"/>
          </p:cNvPicPr>
          <p:nvPr/>
        </p:nvPicPr>
        <p:blipFill>
          <a:blip r:embed="rId9"/>
          <a:stretch>
            <a:fillRect/>
          </a:stretch>
        </p:blipFill>
        <p:spPr>
          <a:xfrm>
            <a:off x="618338" y="1083960"/>
            <a:ext cx="432168" cy="527418"/>
          </a:xfrm>
          <a:prstGeom prst="rect">
            <a:avLst/>
          </a:prstGeom>
        </p:spPr>
      </p:pic>
    </p:spTree>
    <p:extLst>
      <p:ext uri="{BB962C8B-B14F-4D97-AF65-F5344CB8AC3E}">
        <p14:creationId xmlns:p14="http://schemas.microsoft.com/office/powerpoint/2010/main" val="1790330349"/>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66" name="Group 51">
            <a:extLst>
              <a:ext uri="{FF2B5EF4-FFF2-40B4-BE49-F238E27FC236}">
                <a16:creationId xmlns:a16="http://schemas.microsoft.com/office/drawing/2014/main" id="{C7572773-EFED-4240-886B-69624490C9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72226"/>
            <a:chOff x="0" y="0"/>
            <a:chExt cx="12188825" cy="6872226"/>
          </a:xfrm>
        </p:grpSpPr>
        <p:pic>
          <p:nvPicPr>
            <p:cNvPr id="53" name="Picture 52">
              <a:extLst>
                <a:ext uri="{FF2B5EF4-FFF2-40B4-BE49-F238E27FC236}">
                  <a16:creationId xmlns:a16="http://schemas.microsoft.com/office/drawing/2014/main" id="{AA1CA1AF-5204-432F-BD8E-57A786399AB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4" name="Rectangle 53">
              <a:extLst>
                <a:ext uri="{FF2B5EF4-FFF2-40B4-BE49-F238E27FC236}">
                  <a16:creationId xmlns:a16="http://schemas.microsoft.com/office/drawing/2014/main" id="{EE3D1EE3-433A-41E2-8487-E98B4F3EC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55" name="Picture 54">
              <a:extLst>
                <a:ext uri="{FF2B5EF4-FFF2-40B4-BE49-F238E27FC236}">
                  <a16:creationId xmlns:a16="http://schemas.microsoft.com/office/drawing/2014/main" id="{80D43889-CB91-4677-AA9D-108C1AFB82E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56" name="Picture 55">
              <a:extLst>
                <a:ext uri="{FF2B5EF4-FFF2-40B4-BE49-F238E27FC236}">
                  <a16:creationId xmlns:a16="http://schemas.microsoft.com/office/drawing/2014/main" id="{CA50A65F-E0C2-4FEB-892C-03ACF95DA29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useBgFill="1">
        <p:nvSpPr>
          <p:cNvPr id="68" name="Rectangle 59">
            <a:extLst>
              <a:ext uri="{FF2B5EF4-FFF2-40B4-BE49-F238E27FC236}">
                <a16:creationId xmlns:a16="http://schemas.microsoft.com/office/drawing/2014/main" id="{44F7C90B-8333-4519-BE89-44DEAD4D37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1">
            <a:extLst>
              <a:ext uri="{FF2B5EF4-FFF2-40B4-BE49-F238E27FC236}">
                <a16:creationId xmlns:a16="http://schemas.microsoft.com/office/drawing/2014/main" id="{03EAE297-BAB5-4C1D-9F2C-D67C4FEC8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3" hidden="1">
            <a:extLst>
              <a:ext uri="{FF2B5EF4-FFF2-40B4-BE49-F238E27FC236}">
                <a16:creationId xmlns:a16="http://schemas.microsoft.com/office/drawing/2014/main" id="{8D6DCE45-FCB6-4B94-8EDA-A0CC941E7B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219" y="1143000"/>
            <a:ext cx="0" cy="442762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2E55E74-D6B8-D960-D81C-2FEA8C04FBF2}"/>
              </a:ext>
            </a:extLst>
          </p:cNvPr>
          <p:cNvCxnSpPr/>
          <p:nvPr/>
        </p:nvCxnSpPr>
        <p:spPr>
          <a:xfrm>
            <a:off x="1292409" y="830642"/>
            <a:ext cx="9052570" cy="1565"/>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49" name="Title 1">
            <a:extLst>
              <a:ext uri="{FF2B5EF4-FFF2-40B4-BE49-F238E27FC236}">
                <a16:creationId xmlns:a16="http://schemas.microsoft.com/office/drawing/2014/main" id="{A670E8D9-8B5E-A140-EFEC-692335D26579}"/>
              </a:ext>
            </a:extLst>
          </p:cNvPr>
          <p:cNvSpPr txBox="1">
            <a:spLocks/>
          </p:cNvSpPr>
          <p:nvPr/>
        </p:nvSpPr>
        <p:spPr>
          <a:xfrm>
            <a:off x="1572572" y="172630"/>
            <a:ext cx="7994251" cy="801441"/>
          </a:xfrm>
          <a:prstGeom prst="rect">
            <a:avLst/>
          </a:prstGeom>
          <a:effectLst/>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800">
                <a:solidFill>
                  <a:schemeClr val="tx1"/>
                </a:solidFill>
              </a:rPr>
              <a:t>Application features</a:t>
            </a:r>
            <a:endParaRPr lang="en-US"/>
          </a:p>
        </p:txBody>
      </p:sp>
      <p:sp>
        <p:nvSpPr>
          <p:cNvPr id="36" name="TextBox 35">
            <a:extLst>
              <a:ext uri="{FF2B5EF4-FFF2-40B4-BE49-F238E27FC236}">
                <a16:creationId xmlns:a16="http://schemas.microsoft.com/office/drawing/2014/main" id="{ED971405-94AD-C4FC-EA91-FEB83602EF37}"/>
              </a:ext>
            </a:extLst>
          </p:cNvPr>
          <p:cNvSpPr txBox="1"/>
          <p:nvPr/>
        </p:nvSpPr>
        <p:spPr>
          <a:xfrm>
            <a:off x="1988366" y="1214259"/>
            <a:ext cx="117121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Accounts</a:t>
            </a:r>
            <a:endParaRPr lang="en-US"/>
          </a:p>
          <a:p>
            <a:endParaRPr lang="en-US"/>
          </a:p>
          <a:p>
            <a:endParaRPr lang="en-US"/>
          </a:p>
          <a:p>
            <a:endParaRPr lang="en-US"/>
          </a:p>
          <a:p>
            <a:endParaRPr lang="en-US"/>
          </a:p>
          <a:p>
            <a:endParaRPr lang="en-US">
              <a:ea typeface="+mn-lt"/>
              <a:cs typeface="+mn-lt"/>
            </a:endParaRPr>
          </a:p>
          <a:p>
            <a:endParaRPr lang="en-US"/>
          </a:p>
        </p:txBody>
      </p:sp>
      <p:pic>
        <p:nvPicPr>
          <p:cNvPr id="6" name="Picture 10" descr="Icon&#10;&#10;Description automatically generated">
            <a:extLst>
              <a:ext uri="{FF2B5EF4-FFF2-40B4-BE49-F238E27FC236}">
                <a16:creationId xmlns:a16="http://schemas.microsoft.com/office/drawing/2014/main" id="{8C005449-5FAD-ECC6-14EF-8F0C30B7E2C3}"/>
              </a:ext>
            </a:extLst>
          </p:cNvPr>
          <p:cNvPicPr>
            <a:picLocks noChangeAspect="1"/>
          </p:cNvPicPr>
          <p:nvPr/>
        </p:nvPicPr>
        <p:blipFill>
          <a:blip r:embed="rId5"/>
          <a:stretch>
            <a:fillRect/>
          </a:stretch>
        </p:blipFill>
        <p:spPr>
          <a:xfrm>
            <a:off x="775776" y="189713"/>
            <a:ext cx="476250" cy="571500"/>
          </a:xfrm>
          <a:prstGeom prst="rect">
            <a:avLst/>
          </a:prstGeom>
        </p:spPr>
      </p:pic>
      <p:sp>
        <p:nvSpPr>
          <p:cNvPr id="3" name="TextBox 2">
            <a:extLst>
              <a:ext uri="{FF2B5EF4-FFF2-40B4-BE49-F238E27FC236}">
                <a16:creationId xmlns:a16="http://schemas.microsoft.com/office/drawing/2014/main" id="{9CAA276F-A6F7-A11D-7A21-25B0F6CFB7D2}"/>
              </a:ext>
            </a:extLst>
          </p:cNvPr>
          <p:cNvSpPr txBox="1"/>
          <p:nvPr/>
        </p:nvSpPr>
        <p:spPr>
          <a:xfrm>
            <a:off x="9030276" y="4583433"/>
            <a:ext cx="201660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Add user account</a:t>
            </a:r>
            <a:endParaRPr lang="en-US"/>
          </a:p>
          <a:p>
            <a:endParaRPr lang="en-US"/>
          </a:p>
          <a:p>
            <a:endParaRPr lang="en-US">
              <a:ea typeface="+mn-lt"/>
              <a:cs typeface="+mn-lt"/>
            </a:endParaRPr>
          </a:p>
          <a:p>
            <a:endParaRPr lang="en-US"/>
          </a:p>
          <a:p>
            <a:endParaRPr lang="en-US">
              <a:ea typeface="+mn-lt"/>
              <a:cs typeface="+mn-lt"/>
            </a:endParaRPr>
          </a:p>
          <a:p>
            <a:endParaRPr lang="en-US"/>
          </a:p>
          <a:p>
            <a:endParaRPr lang="en-US">
              <a:ea typeface="+mn-lt"/>
              <a:cs typeface="+mn-lt"/>
            </a:endParaRPr>
          </a:p>
          <a:p>
            <a:endParaRPr lang="en-US"/>
          </a:p>
        </p:txBody>
      </p:sp>
      <p:sp>
        <p:nvSpPr>
          <p:cNvPr id="7" name="Arrow: Right 6">
            <a:extLst>
              <a:ext uri="{FF2B5EF4-FFF2-40B4-BE49-F238E27FC236}">
                <a16:creationId xmlns:a16="http://schemas.microsoft.com/office/drawing/2014/main" id="{5E23AF65-9AC9-1D5A-2BB5-6032C08BBFA0}"/>
              </a:ext>
            </a:extLst>
          </p:cNvPr>
          <p:cNvSpPr/>
          <p:nvPr/>
        </p:nvSpPr>
        <p:spPr>
          <a:xfrm>
            <a:off x="3312495" y="1278395"/>
            <a:ext cx="554181" cy="28968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461885C5-EE93-A28E-6076-85C8057C83AC}"/>
              </a:ext>
            </a:extLst>
          </p:cNvPr>
          <p:cNvSpPr/>
          <p:nvPr/>
        </p:nvSpPr>
        <p:spPr>
          <a:xfrm flipH="1">
            <a:off x="7569620" y="4584594"/>
            <a:ext cx="554181" cy="31487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descr="Graphical user interface, application, Teams&#10;&#10;Description automatically generated">
            <a:extLst>
              <a:ext uri="{FF2B5EF4-FFF2-40B4-BE49-F238E27FC236}">
                <a16:creationId xmlns:a16="http://schemas.microsoft.com/office/drawing/2014/main" id="{9D325412-6417-8D57-2CBA-AC4441207944}"/>
              </a:ext>
            </a:extLst>
          </p:cNvPr>
          <p:cNvPicPr>
            <a:picLocks noChangeAspect="1"/>
          </p:cNvPicPr>
          <p:nvPr/>
        </p:nvPicPr>
        <p:blipFill>
          <a:blip r:embed="rId6"/>
          <a:stretch>
            <a:fillRect/>
          </a:stretch>
        </p:blipFill>
        <p:spPr>
          <a:xfrm>
            <a:off x="4749590" y="980323"/>
            <a:ext cx="6590985" cy="2592460"/>
          </a:xfrm>
          <a:prstGeom prst="rect">
            <a:avLst/>
          </a:prstGeom>
        </p:spPr>
      </p:pic>
      <p:pic>
        <p:nvPicPr>
          <p:cNvPr id="4" name="Picture 9" descr="Graphical user interface, text, application, email&#10;&#10;Description automatically generated">
            <a:extLst>
              <a:ext uri="{FF2B5EF4-FFF2-40B4-BE49-F238E27FC236}">
                <a16:creationId xmlns:a16="http://schemas.microsoft.com/office/drawing/2014/main" id="{2AC2EC5A-CCE9-2334-73BC-DAA7B2633CDF}"/>
              </a:ext>
            </a:extLst>
          </p:cNvPr>
          <p:cNvPicPr>
            <a:picLocks noChangeAspect="1"/>
          </p:cNvPicPr>
          <p:nvPr/>
        </p:nvPicPr>
        <p:blipFill>
          <a:blip r:embed="rId7"/>
          <a:stretch>
            <a:fillRect/>
          </a:stretch>
        </p:blipFill>
        <p:spPr>
          <a:xfrm>
            <a:off x="1122218" y="3689716"/>
            <a:ext cx="4695431" cy="2986284"/>
          </a:xfrm>
          <a:prstGeom prst="rect">
            <a:avLst/>
          </a:prstGeom>
        </p:spPr>
      </p:pic>
      <p:pic>
        <p:nvPicPr>
          <p:cNvPr id="10" name="Picture 10" descr="A picture containing text, sign, clock, gauge&#10;&#10;Description automatically generated">
            <a:extLst>
              <a:ext uri="{FF2B5EF4-FFF2-40B4-BE49-F238E27FC236}">
                <a16:creationId xmlns:a16="http://schemas.microsoft.com/office/drawing/2014/main" id="{6441CD4F-85A1-F34A-4E35-6C51C4FCCF44}"/>
              </a:ext>
            </a:extLst>
          </p:cNvPr>
          <p:cNvPicPr>
            <a:picLocks noChangeAspect="1"/>
          </p:cNvPicPr>
          <p:nvPr/>
        </p:nvPicPr>
        <p:blipFill>
          <a:blip r:embed="rId8"/>
          <a:stretch>
            <a:fillRect/>
          </a:stretch>
        </p:blipFill>
        <p:spPr>
          <a:xfrm>
            <a:off x="8461506" y="4365126"/>
            <a:ext cx="571500" cy="533400"/>
          </a:xfrm>
          <a:prstGeom prst="rect">
            <a:avLst/>
          </a:prstGeom>
        </p:spPr>
      </p:pic>
      <p:pic>
        <p:nvPicPr>
          <p:cNvPr id="12" name="Picture 12">
            <a:extLst>
              <a:ext uri="{FF2B5EF4-FFF2-40B4-BE49-F238E27FC236}">
                <a16:creationId xmlns:a16="http://schemas.microsoft.com/office/drawing/2014/main" id="{C594058D-6EC9-38F2-2E64-B1AAFAD6070D}"/>
              </a:ext>
            </a:extLst>
          </p:cNvPr>
          <p:cNvPicPr>
            <a:picLocks noChangeAspect="1"/>
          </p:cNvPicPr>
          <p:nvPr/>
        </p:nvPicPr>
        <p:blipFill>
          <a:blip r:embed="rId9"/>
          <a:stretch>
            <a:fillRect/>
          </a:stretch>
        </p:blipFill>
        <p:spPr>
          <a:xfrm>
            <a:off x="1474644" y="1137726"/>
            <a:ext cx="514350" cy="514350"/>
          </a:xfrm>
          <a:prstGeom prst="rect">
            <a:avLst/>
          </a:prstGeom>
        </p:spPr>
      </p:pic>
    </p:spTree>
    <p:extLst>
      <p:ext uri="{BB962C8B-B14F-4D97-AF65-F5344CB8AC3E}">
        <p14:creationId xmlns:p14="http://schemas.microsoft.com/office/powerpoint/2010/main" val="3825264789"/>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66" name="Group 51">
            <a:extLst>
              <a:ext uri="{FF2B5EF4-FFF2-40B4-BE49-F238E27FC236}">
                <a16:creationId xmlns:a16="http://schemas.microsoft.com/office/drawing/2014/main" id="{C7572773-EFED-4240-886B-69624490C9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72226"/>
            <a:chOff x="0" y="0"/>
            <a:chExt cx="12188825" cy="6872226"/>
          </a:xfrm>
        </p:grpSpPr>
        <p:pic>
          <p:nvPicPr>
            <p:cNvPr id="53" name="Picture 52">
              <a:extLst>
                <a:ext uri="{FF2B5EF4-FFF2-40B4-BE49-F238E27FC236}">
                  <a16:creationId xmlns:a16="http://schemas.microsoft.com/office/drawing/2014/main" id="{AA1CA1AF-5204-432F-BD8E-57A786399AB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4" name="Rectangle 53">
              <a:extLst>
                <a:ext uri="{FF2B5EF4-FFF2-40B4-BE49-F238E27FC236}">
                  <a16:creationId xmlns:a16="http://schemas.microsoft.com/office/drawing/2014/main" id="{EE3D1EE3-433A-41E2-8487-E98B4F3EC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55" name="Picture 54">
              <a:extLst>
                <a:ext uri="{FF2B5EF4-FFF2-40B4-BE49-F238E27FC236}">
                  <a16:creationId xmlns:a16="http://schemas.microsoft.com/office/drawing/2014/main" id="{80D43889-CB91-4677-AA9D-108C1AFB82E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56" name="Picture 55">
              <a:extLst>
                <a:ext uri="{FF2B5EF4-FFF2-40B4-BE49-F238E27FC236}">
                  <a16:creationId xmlns:a16="http://schemas.microsoft.com/office/drawing/2014/main" id="{CA50A65F-E0C2-4FEB-892C-03ACF95DA29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useBgFill="1">
        <p:nvSpPr>
          <p:cNvPr id="68" name="Rectangle 59">
            <a:extLst>
              <a:ext uri="{FF2B5EF4-FFF2-40B4-BE49-F238E27FC236}">
                <a16:creationId xmlns:a16="http://schemas.microsoft.com/office/drawing/2014/main" id="{44F7C90B-8333-4519-BE89-44DEAD4D37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1">
            <a:extLst>
              <a:ext uri="{FF2B5EF4-FFF2-40B4-BE49-F238E27FC236}">
                <a16:creationId xmlns:a16="http://schemas.microsoft.com/office/drawing/2014/main" id="{03EAE297-BAB5-4C1D-9F2C-D67C4FEC8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3" hidden="1">
            <a:extLst>
              <a:ext uri="{FF2B5EF4-FFF2-40B4-BE49-F238E27FC236}">
                <a16:creationId xmlns:a16="http://schemas.microsoft.com/office/drawing/2014/main" id="{8D6DCE45-FCB6-4B94-8EDA-A0CC941E7B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219" y="1143000"/>
            <a:ext cx="0" cy="442762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2E55E74-D6B8-D960-D81C-2FEA8C04FBF2}"/>
              </a:ext>
            </a:extLst>
          </p:cNvPr>
          <p:cNvCxnSpPr/>
          <p:nvPr/>
        </p:nvCxnSpPr>
        <p:spPr>
          <a:xfrm>
            <a:off x="1292409" y="830642"/>
            <a:ext cx="9052570" cy="1565"/>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49" name="Title 1">
            <a:extLst>
              <a:ext uri="{FF2B5EF4-FFF2-40B4-BE49-F238E27FC236}">
                <a16:creationId xmlns:a16="http://schemas.microsoft.com/office/drawing/2014/main" id="{A670E8D9-8B5E-A140-EFEC-692335D26579}"/>
              </a:ext>
            </a:extLst>
          </p:cNvPr>
          <p:cNvSpPr txBox="1">
            <a:spLocks/>
          </p:cNvSpPr>
          <p:nvPr/>
        </p:nvSpPr>
        <p:spPr>
          <a:xfrm>
            <a:off x="1572572" y="172630"/>
            <a:ext cx="7994251" cy="801441"/>
          </a:xfrm>
          <a:prstGeom prst="rect">
            <a:avLst/>
          </a:prstGeom>
          <a:effectLst/>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800">
                <a:solidFill>
                  <a:schemeClr val="tx1"/>
                </a:solidFill>
              </a:rPr>
              <a:t>Application features</a:t>
            </a:r>
            <a:endParaRPr lang="en-US"/>
          </a:p>
        </p:txBody>
      </p:sp>
      <p:sp>
        <p:nvSpPr>
          <p:cNvPr id="36" name="TextBox 35">
            <a:extLst>
              <a:ext uri="{FF2B5EF4-FFF2-40B4-BE49-F238E27FC236}">
                <a16:creationId xmlns:a16="http://schemas.microsoft.com/office/drawing/2014/main" id="{ED971405-94AD-C4FC-EA91-FEB83602EF37}"/>
              </a:ext>
            </a:extLst>
          </p:cNvPr>
          <p:cNvSpPr txBox="1"/>
          <p:nvPr/>
        </p:nvSpPr>
        <p:spPr>
          <a:xfrm>
            <a:off x="2342311" y="1422077"/>
            <a:ext cx="2155154"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Edit user Account</a:t>
            </a:r>
            <a:endParaRPr lang="en-US"/>
          </a:p>
          <a:p>
            <a:endParaRPr lang="en-US"/>
          </a:p>
          <a:p>
            <a:endParaRPr lang="en-US"/>
          </a:p>
          <a:p>
            <a:endParaRPr lang="en-US"/>
          </a:p>
          <a:p>
            <a:endParaRPr lang="en-US"/>
          </a:p>
          <a:p>
            <a:endParaRPr lang="en-US"/>
          </a:p>
          <a:p>
            <a:endParaRPr lang="en-US">
              <a:ea typeface="+mn-lt"/>
              <a:cs typeface="+mn-lt"/>
            </a:endParaRPr>
          </a:p>
          <a:p>
            <a:endParaRPr lang="en-US"/>
          </a:p>
        </p:txBody>
      </p:sp>
      <p:pic>
        <p:nvPicPr>
          <p:cNvPr id="6" name="Picture 10" descr="Icon&#10;&#10;Description automatically generated">
            <a:extLst>
              <a:ext uri="{FF2B5EF4-FFF2-40B4-BE49-F238E27FC236}">
                <a16:creationId xmlns:a16="http://schemas.microsoft.com/office/drawing/2014/main" id="{8C005449-5FAD-ECC6-14EF-8F0C30B7E2C3}"/>
              </a:ext>
            </a:extLst>
          </p:cNvPr>
          <p:cNvPicPr>
            <a:picLocks noChangeAspect="1"/>
          </p:cNvPicPr>
          <p:nvPr/>
        </p:nvPicPr>
        <p:blipFill>
          <a:blip r:embed="rId5"/>
          <a:stretch>
            <a:fillRect/>
          </a:stretch>
        </p:blipFill>
        <p:spPr>
          <a:xfrm>
            <a:off x="775776" y="189713"/>
            <a:ext cx="476250" cy="571500"/>
          </a:xfrm>
          <a:prstGeom prst="rect">
            <a:avLst/>
          </a:prstGeom>
        </p:spPr>
      </p:pic>
      <p:sp>
        <p:nvSpPr>
          <p:cNvPr id="3" name="TextBox 2">
            <a:extLst>
              <a:ext uri="{FF2B5EF4-FFF2-40B4-BE49-F238E27FC236}">
                <a16:creationId xmlns:a16="http://schemas.microsoft.com/office/drawing/2014/main" id="{9CAA276F-A6F7-A11D-7A21-25B0F6CFB7D2}"/>
              </a:ext>
            </a:extLst>
          </p:cNvPr>
          <p:cNvSpPr txBox="1"/>
          <p:nvPr/>
        </p:nvSpPr>
        <p:spPr>
          <a:xfrm>
            <a:off x="8652425" y="5414706"/>
            <a:ext cx="2016609"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Point of Sale</a:t>
            </a:r>
            <a:endParaRPr lang="en-US"/>
          </a:p>
          <a:p>
            <a:endParaRPr lang="en-US"/>
          </a:p>
          <a:p>
            <a:endParaRPr lang="en-US"/>
          </a:p>
          <a:p>
            <a:endParaRPr lang="en-US">
              <a:ea typeface="+mn-lt"/>
              <a:cs typeface="+mn-lt"/>
            </a:endParaRPr>
          </a:p>
          <a:p>
            <a:endParaRPr lang="en-US"/>
          </a:p>
          <a:p>
            <a:endParaRPr lang="en-US">
              <a:ea typeface="+mn-lt"/>
              <a:cs typeface="+mn-lt"/>
            </a:endParaRPr>
          </a:p>
          <a:p>
            <a:endParaRPr lang="en-US"/>
          </a:p>
          <a:p>
            <a:endParaRPr lang="en-US">
              <a:ea typeface="+mn-lt"/>
              <a:cs typeface="+mn-lt"/>
            </a:endParaRPr>
          </a:p>
          <a:p>
            <a:endParaRPr lang="en-US"/>
          </a:p>
        </p:txBody>
      </p:sp>
      <p:sp>
        <p:nvSpPr>
          <p:cNvPr id="7" name="Arrow: Right 6">
            <a:extLst>
              <a:ext uri="{FF2B5EF4-FFF2-40B4-BE49-F238E27FC236}">
                <a16:creationId xmlns:a16="http://schemas.microsoft.com/office/drawing/2014/main" id="{5E23AF65-9AC9-1D5A-2BB5-6032C08BBFA0}"/>
              </a:ext>
            </a:extLst>
          </p:cNvPr>
          <p:cNvSpPr/>
          <p:nvPr/>
        </p:nvSpPr>
        <p:spPr>
          <a:xfrm>
            <a:off x="4622379" y="1423238"/>
            <a:ext cx="554181" cy="28968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461885C5-EE93-A28E-6076-85C8057C83AC}"/>
              </a:ext>
            </a:extLst>
          </p:cNvPr>
          <p:cNvSpPr/>
          <p:nvPr/>
        </p:nvSpPr>
        <p:spPr>
          <a:xfrm flipH="1">
            <a:off x="7317719" y="5415867"/>
            <a:ext cx="554181" cy="31487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7" descr="Graphical user interface, application, email&#10;&#10;Description automatically generated">
            <a:extLst>
              <a:ext uri="{FF2B5EF4-FFF2-40B4-BE49-F238E27FC236}">
                <a16:creationId xmlns:a16="http://schemas.microsoft.com/office/drawing/2014/main" id="{CD7EEE48-DDF9-9C7D-08BA-C20F2BFF52F8}"/>
              </a:ext>
            </a:extLst>
          </p:cNvPr>
          <p:cNvPicPr>
            <a:picLocks noChangeAspect="1"/>
          </p:cNvPicPr>
          <p:nvPr/>
        </p:nvPicPr>
        <p:blipFill>
          <a:blip r:embed="rId6"/>
          <a:stretch>
            <a:fillRect/>
          </a:stretch>
        </p:blipFill>
        <p:spPr>
          <a:xfrm>
            <a:off x="6941128" y="880121"/>
            <a:ext cx="4821381" cy="4121642"/>
          </a:xfrm>
          <a:prstGeom prst="rect">
            <a:avLst/>
          </a:prstGeom>
        </p:spPr>
      </p:pic>
      <p:pic>
        <p:nvPicPr>
          <p:cNvPr id="8" name="Picture 9" descr="Graphical user interface, text, application, email&#10;&#10;Description automatically generated">
            <a:extLst>
              <a:ext uri="{FF2B5EF4-FFF2-40B4-BE49-F238E27FC236}">
                <a16:creationId xmlns:a16="http://schemas.microsoft.com/office/drawing/2014/main" id="{64FFC427-B0C8-A976-869E-171A27898817}"/>
              </a:ext>
            </a:extLst>
          </p:cNvPr>
          <p:cNvPicPr>
            <a:picLocks noChangeAspect="1"/>
          </p:cNvPicPr>
          <p:nvPr/>
        </p:nvPicPr>
        <p:blipFill>
          <a:blip r:embed="rId7"/>
          <a:stretch>
            <a:fillRect/>
          </a:stretch>
        </p:blipFill>
        <p:spPr>
          <a:xfrm>
            <a:off x="64235" y="2895171"/>
            <a:ext cx="6874371" cy="3964517"/>
          </a:xfrm>
          <a:prstGeom prst="rect">
            <a:avLst/>
          </a:prstGeom>
        </p:spPr>
      </p:pic>
      <p:pic>
        <p:nvPicPr>
          <p:cNvPr id="10" name="Picture 10">
            <a:extLst>
              <a:ext uri="{FF2B5EF4-FFF2-40B4-BE49-F238E27FC236}">
                <a16:creationId xmlns:a16="http://schemas.microsoft.com/office/drawing/2014/main" id="{9ACD6E28-49B3-B679-5371-D92A5F4D9723}"/>
              </a:ext>
            </a:extLst>
          </p:cNvPr>
          <p:cNvPicPr>
            <a:picLocks noChangeAspect="1"/>
          </p:cNvPicPr>
          <p:nvPr/>
        </p:nvPicPr>
        <p:blipFill>
          <a:blip r:embed="rId8"/>
          <a:stretch>
            <a:fillRect/>
          </a:stretch>
        </p:blipFill>
        <p:spPr>
          <a:xfrm>
            <a:off x="1770942" y="1247854"/>
            <a:ext cx="438150" cy="533400"/>
          </a:xfrm>
          <a:prstGeom prst="rect">
            <a:avLst/>
          </a:prstGeom>
        </p:spPr>
      </p:pic>
      <p:pic>
        <p:nvPicPr>
          <p:cNvPr id="11" name="Picture 11" descr="A picture containing text, gauge&#10;&#10;Description automatically generated">
            <a:extLst>
              <a:ext uri="{FF2B5EF4-FFF2-40B4-BE49-F238E27FC236}">
                <a16:creationId xmlns:a16="http://schemas.microsoft.com/office/drawing/2014/main" id="{C9E0063F-55D6-2C0B-CCA2-DCD0498ACD35}"/>
              </a:ext>
            </a:extLst>
          </p:cNvPr>
          <p:cNvPicPr>
            <a:picLocks noChangeAspect="1"/>
          </p:cNvPicPr>
          <p:nvPr/>
        </p:nvPicPr>
        <p:blipFill>
          <a:blip r:embed="rId9"/>
          <a:stretch>
            <a:fillRect/>
          </a:stretch>
        </p:blipFill>
        <p:spPr>
          <a:xfrm>
            <a:off x="8121597" y="5338015"/>
            <a:ext cx="533400" cy="552450"/>
          </a:xfrm>
          <a:prstGeom prst="rect">
            <a:avLst/>
          </a:prstGeom>
        </p:spPr>
      </p:pic>
    </p:spTree>
    <p:extLst>
      <p:ext uri="{BB962C8B-B14F-4D97-AF65-F5344CB8AC3E}">
        <p14:creationId xmlns:p14="http://schemas.microsoft.com/office/powerpoint/2010/main" val="289306055"/>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66" name="Group 51">
            <a:extLst>
              <a:ext uri="{FF2B5EF4-FFF2-40B4-BE49-F238E27FC236}">
                <a16:creationId xmlns:a16="http://schemas.microsoft.com/office/drawing/2014/main" id="{C7572773-EFED-4240-886B-69624490C9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72226"/>
            <a:chOff x="0" y="0"/>
            <a:chExt cx="12188825" cy="6872226"/>
          </a:xfrm>
        </p:grpSpPr>
        <p:pic>
          <p:nvPicPr>
            <p:cNvPr id="53" name="Picture 52">
              <a:extLst>
                <a:ext uri="{FF2B5EF4-FFF2-40B4-BE49-F238E27FC236}">
                  <a16:creationId xmlns:a16="http://schemas.microsoft.com/office/drawing/2014/main" id="{AA1CA1AF-5204-432F-BD8E-57A786399AB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4" name="Rectangle 53">
              <a:extLst>
                <a:ext uri="{FF2B5EF4-FFF2-40B4-BE49-F238E27FC236}">
                  <a16:creationId xmlns:a16="http://schemas.microsoft.com/office/drawing/2014/main" id="{EE3D1EE3-433A-41E2-8487-E98B4F3EC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55" name="Picture 54">
              <a:extLst>
                <a:ext uri="{FF2B5EF4-FFF2-40B4-BE49-F238E27FC236}">
                  <a16:creationId xmlns:a16="http://schemas.microsoft.com/office/drawing/2014/main" id="{80D43889-CB91-4677-AA9D-108C1AFB82E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56" name="Picture 55">
              <a:extLst>
                <a:ext uri="{FF2B5EF4-FFF2-40B4-BE49-F238E27FC236}">
                  <a16:creationId xmlns:a16="http://schemas.microsoft.com/office/drawing/2014/main" id="{CA50A65F-E0C2-4FEB-892C-03ACF95DA29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useBgFill="1">
        <p:nvSpPr>
          <p:cNvPr id="68" name="Rectangle 59">
            <a:extLst>
              <a:ext uri="{FF2B5EF4-FFF2-40B4-BE49-F238E27FC236}">
                <a16:creationId xmlns:a16="http://schemas.microsoft.com/office/drawing/2014/main" id="{44F7C90B-8333-4519-BE89-44DEAD4D37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1">
            <a:extLst>
              <a:ext uri="{FF2B5EF4-FFF2-40B4-BE49-F238E27FC236}">
                <a16:creationId xmlns:a16="http://schemas.microsoft.com/office/drawing/2014/main" id="{03EAE297-BAB5-4C1D-9F2C-D67C4FEC8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3" hidden="1">
            <a:extLst>
              <a:ext uri="{FF2B5EF4-FFF2-40B4-BE49-F238E27FC236}">
                <a16:creationId xmlns:a16="http://schemas.microsoft.com/office/drawing/2014/main" id="{8D6DCE45-FCB6-4B94-8EDA-A0CC941E7B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219" y="1143000"/>
            <a:ext cx="0" cy="442762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2E55E74-D6B8-D960-D81C-2FEA8C04FBF2}"/>
              </a:ext>
            </a:extLst>
          </p:cNvPr>
          <p:cNvCxnSpPr/>
          <p:nvPr/>
        </p:nvCxnSpPr>
        <p:spPr>
          <a:xfrm>
            <a:off x="1292409" y="830642"/>
            <a:ext cx="9052570" cy="1565"/>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49" name="Title 1">
            <a:extLst>
              <a:ext uri="{FF2B5EF4-FFF2-40B4-BE49-F238E27FC236}">
                <a16:creationId xmlns:a16="http://schemas.microsoft.com/office/drawing/2014/main" id="{A670E8D9-8B5E-A140-EFEC-692335D26579}"/>
              </a:ext>
            </a:extLst>
          </p:cNvPr>
          <p:cNvSpPr txBox="1">
            <a:spLocks/>
          </p:cNvSpPr>
          <p:nvPr/>
        </p:nvSpPr>
        <p:spPr>
          <a:xfrm>
            <a:off x="1572572" y="172630"/>
            <a:ext cx="7994251" cy="801441"/>
          </a:xfrm>
          <a:prstGeom prst="rect">
            <a:avLst/>
          </a:prstGeom>
          <a:effectLst/>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800">
                <a:solidFill>
                  <a:schemeClr val="tx1"/>
                </a:solidFill>
              </a:rPr>
              <a:t>Application features</a:t>
            </a:r>
            <a:endParaRPr lang="en-US"/>
          </a:p>
        </p:txBody>
      </p:sp>
      <p:sp>
        <p:nvSpPr>
          <p:cNvPr id="36" name="TextBox 35">
            <a:extLst>
              <a:ext uri="{FF2B5EF4-FFF2-40B4-BE49-F238E27FC236}">
                <a16:creationId xmlns:a16="http://schemas.microsoft.com/office/drawing/2014/main" id="{ED971405-94AD-C4FC-EA91-FEB83602EF37}"/>
              </a:ext>
            </a:extLst>
          </p:cNvPr>
          <p:cNvSpPr txBox="1"/>
          <p:nvPr/>
        </p:nvSpPr>
        <p:spPr>
          <a:xfrm>
            <a:off x="1624393" y="1214259"/>
            <a:ext cx="40696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Transaction</a:t>
            </a:r>
            <a:endParaRPr lang="en-US"/>
          </a:p>
          <a:p>
            <a:endParaRPr lang="en-US"/>
          </a:p>
        </p:txBody>
      </p:sp>
      <p:pic>
        <p:nvPicPr>
          <p:cNvPr id="6" name="Picture 10" descr="Icon&#10;&#10;Description automatically generated">
            <a:extLst>
              <a:ext uri="{FF2B5EF4-FFF2-40B4-BE49-F238E27FC236}">
                <a16:creationId xmlns:a16="http://schemas.microsoft.com/office/drawing/2014/main" id="{8C005449-5FAD-ECC6-14EF-8F0C30B7E2C3}"/>
              </a:ext>
            </a:extLst>
          </p:cNvPr>
          <p:cNvPicPr>
            <a:picLocks noChangeAspect="1"/>
          </p:cNvPicPr>
          <p:nvPr/>
        </p:nvPicPr>
        <p:blipFill>
          <a:blip r:embed="rId5"/>
          <a:stretch>
            <a:fillRect/>
          </a:stretch>
        </p:blipFill>
        <p:spPr>
          <a:xfrm>
            <a:off x="775776" y="189713"/>
            <a:ext cx="476250" cy="571500"/>
          </a:xfrm>
          <a:prstGeom prst="rect">
            <a:avLst/>
          </a:prstGeom>
        </p:spPr>
      </p:pic>
      <p:pic>
        <p:nvPicPr>
          <p:cNvPr id="2" name="Picture 2" descr="Graphical user interface, application, email&#10;&#10;Description automatically generated">
            <a:extLst>
              <a:ext uri="{FF2B5EF4-FFF2-40B4-BE49-F238E27FC236}">
                <a16:creationId xmlns:a16="http://schemas.microsoft.com/office/drawing/2014/main" id="{6D8FAD3B-977F-A07F-D5F9-8FD20D97C3EB}"/>
              </a:ext>
            </a:extLst>
          </p:cNvPr>
          <p:cNvPicPr>
            <a:picLocks noChangeAspect="1"/>
          </p:cNvPicPr>
          <p:nvPr/>
        </p:nvPicPr>
        <p:blipFill>
          <a:blip r:embed="rId6"/>
          <a:stretch>
            <a:fillRect/>
          </a:stretch>
        </p:blipFill>
        <p:spPr>
          <a:xfrm>
            <a:off x="4145028" y="1023687"/>
            <a:ext cx="6975133" cy="2335700"/>
          </a:xfrm>
          <a:prstGeom prst="rect">
            <a:avLst/>
          </a:prstGeom>
        </p:spPr>
      </p:pic>
      <p:sp>
        <p:nvSpPr>
          <p:cNvPr id="3" name="TextBox 2">
            <a:extLst>
              <a:ext uri="{FF2B5EF4-FFF2-40B4-BE49-F238E27FC236}">
                <a16:creationId xmlns:a16="http://schemas.microsoft.com/office/drawing/2014/main" id="{B79DDBEA-509F-53E9-1398-1EAE7A6EB5D4}"/>
              </a:ext>
            </a:extLst>
          </p:cNvPr>
          <p:cNvSpPr txBox="1"/>
          <p:nvPr/>
        </p:nvSpPr>
        <p:spPr>
          <a:xfrm>
            <a:off x="1574012" y="3802540"/>
            <a:ext cx="40696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After clicking on view</a:t>
            </a:r>
            <a:endParaRPr lang="en-US"/>
          </a:p>
          <a:p>
            <a:endParaRPr lang="en-US"/>
          </a:p>
          <a:p>
            <a:endParaRPr lang="en-US"/>
          </a:p>
        </p:txBody>
      </p:sp>
      <p:pic>
        <p:nvPicPr>
          <p:cNvPr id="4" name="Picture 4" descr="Table&#10;&#10;Description automatically generated">
            <a:extLst>
              <a:ext uri="{FF2B5EF4-FFF2-40B4-BE49-F238E27FC236}">
                <a16:creationId xmlns:a16="http://schemas.microsoft.com/office/drawing/2014/main" id="{A6FE1B4A-F121-6F4E-047B-1959F750F820}"/>
              </a:ext>
            </a:extLst>
          </p:cNvPr>
          <p:cNvPicPr>
            <a:picLocks noChangeAspect="1"/>
          </p:cNvPicPr>
          <p:nvPr/>
        </p:nvPicPr>
        <p:blipFill>
          <a:blip r:embed="rId7"/>
          <a:stretch>
            <a:fillRect/>
          </a:stretch>
        </p:blipFill>
        <p:spPr>
          <a:xfrm>
            <a:off x="4075756" y="3526736"/>
            <a:ext cx="7290009" cy="3198891"/>
          </a:xfrm>
          <a:prstGeom prst="rect">
            <a:avLst/>
          </a:prstGeom>
        </p:spPr>
      </p:pic>
      <p:pic>
        <p:nvPicPr>
          <p:cNvPr id="5" name="Picture 6" descr="A picture containing text, clipart&#10;&#10;Description automatically generated">
            <a:extLst>
              <a:ext uri="{FF2B5EF4-FFF2-40B4-BE49-F238E27FC236}">
                <a16:creationId xmlns:a16="http://schemas.microsoft.com/office/drawing/2014/main" id="{10096C3D-D1AB-0DE3-5460-85B80040DDAD}"/>
              </a:ext>
            </a:extLst>
          </p:cNvPr>
          <p:cNvPicPr>
            <a:picLocks noChangeAspect="1"/>
          </p:cNvPicPr>
          <p:nvPr/>
        </p:nvPicPr>
        <p:blipFill>
          <a:blip r:embed="rId8"/>
          <a:stretch>
            <a:fillRect/>
          </a:stretch>
        </p:blipFill>
        <p:spPr>
          <a:xfrm>
            <a:off x="1056536" y="1215594"/>
            <a:ext cx="476250" cy="476250"/>
          </a:xfrm>
          <a:prstGeom prst="rect">
            <a:avLst/>
          </a:prstGeom>
        </p:spPr>
      </p:pic>
      <p:pic>
        <p:nvPicPr>
          <p:cNvPr id="8" name="Picture 6" descr="A picture containing clipart&#10;&#10;Description automatically generated">
            <a:extLst>
              <a:ext uri="{FF2B5EF4-FFF2-40B4-BE49-F238E27FC236}">
                <a16:creationId xmlns:a16="http://schemas.microsoft.com/office/drawing/2014/main" id="{3C33B209-6A64-2BEA-6587-9DF132D1F6B9}"/>
              </a:ext>
            </a:extLst>
          </p:cNvPr>
          <p:cNvPicPr>
            <a:picLocks noChangeAspect="1"/>
          </p:cNvPicPr>
          <p:nvPr/>
        </p:nvPicPr>
        <p:blipFill>
          <a:blip r:embed="rId9"/>
          <a:stretch>
            <a:fillRect/>
          </a:stretch>
        </p:blipFill>
        <p:spPr>
          <a:xfrm>
            <a:off x="1115212" y="3801104"/>
            <a:ext cx="351560" cy="351560"/>
          </a:xfrm>
          <a:prstGeom prst="rect">
            <a:avLst/>
          </a:prstGeom>
        </p:spPr>
      </p:pic>
    </p:spTree>
    <p:extLst>
      <p:ext uri="{BB962C8B-B14F-4D97-AF65-F5344CB8AC3E}">
        <p14:creationId xmlns:p14="http://schemas.microsoft.com/office/powerpoint/2010/main" val="1325498488"/>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66" name="Group 51">
            <a:extLst>
              <a:ext uri="{FF2B5EF4-FFF2-40B4-BE49-F238E27FC236}">
                <a16:creationId xmlns:a16="http://schemas.microsoft.com/office/drawing/2014/main" id="{C7572773-EFED-4240-886B-69624490C9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72226"/>
            <a:chOff x="0" y="0"/>
            <a:chExt cx="12188825" cy="6872226"/>
          </a:xfrm>
        </p:grpSpPr>
        <p:pic>
          <p:nvPicPr>
            <p:cNvPr id="53" name="Picture 52">
              <a:extLst>
                <a:ext uri="{FF2B5EF4-FFF2-40B4-BE49-F238E27FC236}">
                  <a16:creationId xmlns:a16="http://schemas.microsoft.com/office/drawing/2014/main" id="{AA1CA1AF-5204-432F-BD8E-57A786399AB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4" name="Rectangle 53">
              <a:extLst>
                <a:ext uri="{FF2B5EF4-FFF2-40B4-BE49-F238E27FC236}">
                  <a16:creationId xmlns:a16="http://schemas.microsoft.com/office/drawing/2014/main" id="{EE3D1EE3-433A-41E2-8487-E98B4F3EC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55" name="Picture 54">
              <a:extLst>
                <a:ext uri="{FF2B5EF4-FFF2-40B4-BE49-F238E27FC236}">
                  <a16:creationId xmlns:a16="http://schemas.microsoft.com/office/drawing/2014/main" id="{80D43889-CB91-4677-AA9D-108C1AFB82E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56" name="Picture 55">
              <a:extLst>
                <a:ext uri="{FF2B5EF4-FFF2-40B4-BE49-F238E27FC236}">
                  <a16:creationId xmlns:a16="http://schemas.microsoft.com/office/drawing/2014/main" id="{CA50A65F-E0C2-4FEB-892C-03ACF95DA29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useBgFill="1">
        <p:nvSpPr>
          <p:cNvPr id="68" name="Rectangle 59">
            <a:extLst>
              <a:ext uri="{FF2B5EF4-FFF2-40B4-BE49-F238E27FC236}">
                <a16:creationId xmlns:a16="http://schemas.microsoft.com/office/drawing/2014/main" id="{44F7C90B-8333-4519-BE89-44DEAD4D37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1">
            <a:extLst>
              <a:ext uri="{FF2B5EF4-FFF2-40B4-BE49-F238E27FC236}">
                <a16:creationId xmlns:a16="http://schemas.microsoft.com/office/drawing/2014/main" id="{03EAE297-BAB5-4C1D-9F2C-D67C4FEC8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3" hidden="1">
            <a:extLst>
              <a:ext uri="{FF2B5EF4-FFF2-40B4-BE49-F238E27FC236}">
                <a16:creationId xmlns:a16="http://schemas.microsoft.com/office/drawing/2014/main" id="{8D6DCE45-FCB6-4B94-8EDA-A0CC941E7B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219" y="1143000"/>
            <a:ext cx="0" cy="442762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2E55E74-D6B8-D960-D81C-2FEA8C04FBF2}"/>
              </a:ext>
            </a:extLst>
          </p:cNvPr>
          <p:cNvCxnSpPr/>
          <p:nvPr/>
        </p:nvCxnSpPr>
        <p:spPr>
          <a:xfrm>
            <a:off x="1292409" y="830642"/>
            <a:ext cx="7402620" cy="26755"/>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49" name="Title 1">
            <a:extLst>
              <a:ext uri="{FF2B5EF4-FFF2-40B4-BE49-F238E27FC236}">
                <a16:creationId xmlns:a16="http://schemas.microsoft.com/office/drawing/2014/main" id="{A670E8D9-8B5E-A140-EFEC-692335D26579}"/>
              </a:ext>
            </a:extLst>
          </p:cNvPr>
          <p:cNvSpPr txBox="1">
            <a:spLocks/>
          </p:cNvSpPr>
          <p:nvPr/>
        </p:nvSpPr>
        <p:spPr>
          <a:xfrm>
            <a:off x="1572572" y="172630"/>
            <a:ext cx="7994251" cy="801441"/>
          </a:xfrm>
          <a:prstGeom prst="rect">
            <a:avLst/>
          </a:prstGeom>
          <a:effectLst/>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800">
                <a:solidFill>
                  <a:schemeClr val="tx1"/>
                </a:solidFill>
              </a:rPr>
              <a:t>Web Hosting Environment</a:t>
            </a:r>
            <a:endParaRPr lang="en-US">
              <a:solidFill>
                <a:schemeClr val="tx1"/>
              </a:solidFill>
            </a:endParaRPr>
          </a:p>
        </p:txBody>
      </p:sp>
      <p:sp>
        <p:nvSpPr>
          <p:cNvPr id="2" name="TextBox 1">
            <a:extLst>
              <a:ext uri="{FF2B5EF4-FFF2-40B4-BE49-F238E27FC236}">
                <a16:creationId xmlns:a16="http://schemas.microsoft.com/office/drawing/2014/main" id="{85BABD87-E0D3-12B7-C3C7-F4AA7EF1B965}"/>
              </a:ext>
            </a:extLst>
          </p:cNvPr>
          <p:cNvSpPr txBox="1"/>
          <p:nvPr/>
        </p:nvSpPr>
        <p:spPr>
          <a:xfrm>
            <a:off x="413489" y="1215107"/>
            <a:ext cx="3135964" cy="3416320"/>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a:buChar char="•"/>
            </a:pPr>
            <a:r>
              <a:rPr lang="en-US">
                <a:latin typeface="Garamond"/>
              </a:rPr>
              <a:t>OS : Windows</a:t>
            </a:r>
          </a:p>
          <a:p>
            <a:pPr marL="285750" indent="-285750">
              <a:buFont typeface="Arial"/>
              <a:buChar char="•"/>
            </a:pPr>
            <a:endParaRPr lang="en-US">
              <a:latin typeface="Garamond"/>
            </a:endParaRPr>
          </a:p>
          <a:p>
            <a:pPr marL="285750" indent="-285750">
              <a:buFont typeface="Arial"/>
              <a:buChar char="•"/>
            </a:pPr>
            <a:r>
              <a:rPr lang="en-US">
                <a:latin typeface="Garamond"/>
              </a:rPr>
              <a:t>Web Server : Infinity free</a:t>
            </a:r>
          </a:p>
          <a:p>
            <a:pPr marL="285750" indent="-285750">
              <a:buFont typeface="Arial"/>
              <a:buChar char="•"/>
            </a:pPr>
            <a:endParaRPr lang="en-US">
              <a:latin typeface="Garamond"/>
            </a:endParaRPr>
          </a:p>
          <a:p>
            <a:r>
              <a:rPr lang="en" err="1">
                <a:latin typeface="Garamond"/>
                <a:ea typeface="+mn-lt"/>
                <a:cs typeface="+mn-lt"/>
              </a:rPr>
              <a:t>Infinityfree</a:t>
            </a:r>
            <a:r>
              <a:rPr lang="en">
                <a:latin typeface="Garamond"/>
                <a:ea typeface="+mn-lt"/>
                <a:cs typeface="+mn-lt"/>
              </a:rPr>
              <a:t> offers free web hosting with impressive marketing of unlimited disk space, bandwidth, and domain hosting. </a:t>
            </a:r>
            <a:endParaRPr lang="en-US">
              <a:latin typeface="Garamond"/>
              <a:ea typeface="+mn-lt"/>
              <a:cs typeface="+mn-lt"/>
            </a:endParaRPr>
          </a:p>
          <a:p>
            <a:endParaRPr lang="en">
              <a:latin typeface="Garamond"/>
              <a:ea typeface="+mn-lt"/>
              <a:cs typeface="+mn-lt"/>
            </a:endParaRPr>
          </a:p>
          <a:p>
            <a:pPr marL="285750" indent="-285750">
              <a:buFont typeface="Arial"/>
              <a:buChar char="•"/>
            </a:pPr>
            <a:r>
              <a:rPr lang="en">
                <a:latin typeface="Garamond"/>
              </a:rPr>
              <a:t>Database : MySQL</a:t>
            </a:r>
          </a:p>
          <a:p>
            <a:pPr marL="285750" indent="-285750">
              <a:buFont typeface="Arial"/>
              <a:buChar char="•"/>
            </a:pPr>
            <a:endParaRPr lang="en-US">
              <a:latin typeface="Garamond"/>
            </a:endParaRPr>
          </a:p>
        </p:txBody>
      </p:sp>
      <p:pic>
        <p:nvPicPr>
          <p:cNvPr id="3" name="Picture 2" descr="Logo&#10;&#10;Description automatically generated">
            <a:extLst>
              <a:ext uri="{FF2B5EF4-FFF2-40B4-BE49-F238E27FC236}">
                <a16:creationId xmlns:a16="http://schemas.microsoft.com/office/drawing/2014/main" id="{59720226-0CFA-E94C-67F8-80D90AD31C81}"/>
              </a:ext>
            </a:extLst>
          </p:cNvPr>
          <p:cNvPicPr>
            <a:picLocks noChangeAspect="1"/>
          </p:cNvPicPr>
          <p:nvPr/>
        </p:nvPicPr>
        <p:blipFill>
          <a:blip r:embed="rId5"/>
          <a:stretch>
            <a:fillRect/>
          </a:stretch>
        </p:blipFill>
        <p:spPr>
          <a:xfrm>
            <a:off x="9288389" y="-81294"/>
            <a:ext cx="2582770" cy="1446855"/>
          </a:xfrm>
          <a:prstGeom prst="rect">
            <a:avLst/>
          </a:prstGeom>
        </p:spPr>
      </p:pic>
      <p:sp>
        <p:nvSpPr>
          <p:cNvPr id="4" name="TextBox 3">
            <a:extLst>
              <a:ext uri="{FF2B5EF4-FFF2-40B4-BE49-F238E27FC236}">
                <a16:creationId xmlns:a16="http://schemas.microsoft.com/office/drawing/2014/main" id="{2039E78B-06CA-B9F3-848D-5BC4C97F8EF2}"/>
              </a:ext>
            </a:extLst>
          </p:cNvPr>
          <p:cNvSpPr txBox="1"/>
          <p:nvPr/>
        </p:nvSpPr>
        <p:spPr>
          <a:xfrm>
            <a:off x="939591" y="6294152"/>
            <a:ext cx="664766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br>
              <a:rPr lang="en-US" sz="1200">
                <a:latin typeface="Roboto"/>
                <a:ea typeface="Roboto"/>
                <a:cs typeface="Roboto"/>
                <a:hlinkClick r:id="rId6" invalidUrl="http://"/>
              </a:rPr>
            </a:br>
            <a:r>
              <a:rPr lang="en-US" sz="1200">
                <a:solidFill>
                  <a:srgbClr val="8AB4F8"/>
                </a:solidFill>
                <a:latin typeface="Roboto"/>
                <a:ea typeface="Roboto"/>
                <a:cs typeface="Roboto"/>
              </a:rPr>
              <a:t>Source: </a:t>
            </a:r>
            <a:r>
              <a:rPr lang="en-US" sz="1200">
                <a:ea typeface="+mn-lt"/>
                <a:cs typeface="+mn-lt"/>
              </a:rPr>
              <a:t>https://digital.com/best-web-hosting/is-it-really-free/</a:t>
            </a:r>
            <a:endParaRPr lang="en-US" sz="1200">
              <a:solidFill>
                <a:srgbClr val="8AB4F8"/>
              </a:solidFill>
              <a:latin typeface="Roboto"/>
              <a:ea typeface="Roboto"/>
              <a:cs typeface="Roboto"/>
            </a:endParaRPr>
          </a:p>
        </p:txBody>
      </p:sp>
      <p:pic>
        <p:nvPicPr>
          <p:cNvPr id="5" name="Picture 4" descr="Graphical user interface&#10;&#10;Description automatically generated">
            <a:extLst>
              <a:ext uri="{FF2B5EF4-FFF2-40B4-BE49-F238E27FC236}">
                <a16:creationId xmlns:a16="http://schemas.microsoft.com/office/drawing/2014/main" id="{5F64E15E-7AEB-9FA9-6CA9-0205957C259F}"/>
              </a:ext>
            </a:extLst>
          </p:cNvPr>
          <p:cNvPicPr>
            <a:picLocks noChangeAspect="1"/>
          </p:cNvPicPr>
          <p:nvPr/>
        </p:nvPicPr>
        <p:blipFill>
          <a:blip r:embed="rId7"/>
          <a:stretch>
            <a:fillRect/>
          </a:stretch>
        </p:blipFill>
        <p:spPr>
          <a:xfrm>
            <a:off x="3893127" y="1663406"/>
            <a:ext cx="8058306" cy="4765501"/>
          </a:xfrm>
          <a:prstGeom prst="rect">
            <a:avLst/>
          </a:prstGeom>
        </p:spPr>
      </p:pic>
      <p:sp>
        <p:nvSpPr>
          <p:cNvPr id="6" name="TextBox 5">
            <a:extLst>
              <a:ext uri="{FF2B5EF4-FFF2-40B4-BE49-F238E27FC236}">
                <a16:creationId xmlns:a16="http://schemas.microsoft.com/office/drawing/2014/main" id="{6F9E3292-4FC7-3CDE-ABD6-EB00F5446073}"/>
              </a:ext>
            </a:extLst>
          </p:cNvPr>
          <p:cNvSpPr txBox="1"/>
          <p:nvPr/>
        </p:nvSpPr>
        <p:spPr>
          <a:xfrm>
            <a:off x="2886519" y="1215107"/>
            <a:ext cx="3654258" cy="369332"/>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Garamond"/>
              </a:rPr>
              <a:t>Homepage</a:t>
            </a:r>
          </a:p>
        </p:txBody>
      </p:sp>
      <p:cxnSp>
        <p:nvCxnSpPr>
          <p:cNvPr id="7" name="Straight Arrow Connector 6">
            <a:extLst>
              <a:ext uri="{FF2B5EF4-FFF2-40B4-BE49-F238E27FC236}">
                <a16:creationId xmlns:a16="http://schemas.microsoft.com/office/drawing/2014/main" id="{84F37078-74B9-8EDC-9B67-0566CB52318B}"/>
              </a:ext>
            </a:extLst>
          </p:cNvPr>
          <p:cNvCxnSpPr/>
          <p:nvPr/>
        </p:nvCxnSpPr>
        <p:spPr>
          <a:xfrm>
            <a:off x="3585809" y="1151818"/>
            <a:ext cx="26450" cy="4844051"/>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8">
            <a:extLst>
              <a:ext uri="{FF2B5EF4-FFF2-40B4-BE49-F238E27FC236}">
                <a16:creationId xmlns:a16="http://schemas.microsoft.com/office/drawing/2014/main" id="{77CEC3C1-BDC4-5A2A-CC33-F8091573A722}"/>
              </a:ext>
            </a:extLst>
          </p:cNvPr>
          <p:cNvPicPr>
            <a:picLocks noChangeAspect="1"/>
          </p:cNvPicPr>
          <p:nvPr/>
        </p:nvPicPr>
        <p:blipFill>
          <a:blip r:embed="rId8"/>
          <a:stretch>
            <a:fillRect/>
          </a:stretch>
        </p:blipFill>
        <p:spPr>
          <a:xfrm>
            <a:off x="719256" y="184045"/>
            <a:ext cx="627075" cy="614323"/>
          </a:xfrm>
          <a:prstGeom prst="rect">
            <a:avLst/>
          </a:prstGeom>
        </p:spPr>
      </p:pic>
    </p:spTree>
    <p:extLst>
      <p:ext uri="{BB962C8B-B14F-4D97-AF65-F5344CB8AC3E}">
        <p14:creationId xmlns:p14="http://schemas.microsoft.com/office/powerpoint/2010/main" val="1003521923"/>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C7572773-EFED-4240-886B-69624490C9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72226"/>
            <a:chOff x="0" y="0"/>
            <a:chExt cx="12188825" cy="6872226"/>
          </a:xfrm>
        </p:grpSpPr>
        <p:pic>
          <p:nvPicPr>
            <p:cNvPr id="53" name="Picture 52">
              <a:extLst>
                <a:ext uri="{FF2B5EF4-FFF2-40B4-BE49-F238E27FC236}">
                  <a16:creationId xmlns:a16="http://schemas.microsoft.com/office/drawing/2014/main" id="{AA1CA1AF-5204-432F-BD8E-57A786399AB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4" name="Rectangle 53">
              <a:extLst>
                <a:ext uri="{FF2B5EF4-FFF2-40B4-BE49-F238E27FC236}">
                  <a16:creationId xmlns:a16="http://schemas.microsoft.com/office/drawing/2014/main" id="{EE3D1EE3-433A-41E2-8487-E98B4F3EC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55" name="Picture 54">
              <a:extLst>
                <a:ext uri="{FF2B5EF4-FFF2-40B4-BE49-F238E27FC236}">
                  <a16:creationId xmlns:a16="http://schemas.microsoft.com/office/drawing/2014/main" id="{80D43889-CB91-4677-AA9D-108C1AFB82E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56" name="Picture 55">
              <a:extLst>
                <a:ext uri="{FF2B5EF4-FFF2-40B4-BE49-F238E27FC236}">
                  <a16:creationId xmlns:a16="http://schemas.microsoft.com/office/drawing/2014/main" id="{CA50A65F-E0C2-4FEB-892C-03ACF95DA29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cxnSp>
        <p:nvCxnSpPr>
          <p:cNvPr id="58" name="Straight Connector 57">
            <a:extLst>
              <a:ext uri="{FF2B5EF4-FFF2-40B4-BE49-F238E27FC236}">
                <a16:creationId xmlns:a16="http://schemas.microsoft.com/office/drawing/2014/main" id="{B3C176ED-7D6F-4F56-A1F8-9687B0C631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48045460-25F8-40ED-9BCB-027C40E6B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26E826CA-0809-4053-BBBD-D64451912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CE201F6-A6FC-4624-B774-1D2FCA3A7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795" y="643468"/>
            <a:ext cx="10905066" cy="5571065"/>
          </a:xfrm>
          <a:prstGeom prst="rect">
            <a:avLst/>
          </a:prstGeom>
          <a:solidFill>
            <a:schemeClr val="tx2">
              <a:lumMod val="90000"/>
              <a:lumOff val="10000"/>
            </a:schemeClr>
          </a:solidFill>
          <a:ln>
            <a:noFill/>
          </a:ln>
          <a:effectLst>
            <a:outerShdw blurRad="114300" dist="127000" dir="5400000" sx="99000" sy="99000" algn="t" rotWithShape="0">
              <a:prstClr val="black">
                <a:alpha val="40000"/>
              </a:prstClr>
            </a:outerShdw>
          </a:effectLst>
          <a:scene3d>
            <a:camera prst="orthographicFront"/>
            <a:lightRig rig="twoPt" dir="t"/>
          </a:scene3d>
          <a:sp3d extrusionH="76200" contourW="12700">
            <a:bevelT w="19050" h="0" prst="coolSlant"/>
            <a:extrusionClr>
              <a:schemeClr val="accent3">
                <a:lumMod val="50000"/>
              </a:schemeClr>
            </a:extrusionClr>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6" name="Rectangle 65">
            <a:extLst>
              <a:ext uri="{FF2B5EF4-FFF2-40B4-BE49-F238E27FC236}">
                <a16:creationId xmlns:a16="http://schemas.microsoft.com/office/drawing/2014/main" id="{97E3E208-09BB-49A6-AC5B-365323B222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524" y="809244"/>
            <a:ext cx="10579608" cy="5239512"/>
          </a:xfrm>
          <a:prstGeom prst="rect">
            <a:avLst/>
          </a:prstGeom>
          <a:ln w="15875">
            <a:no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41A97D7-DCEC-6FA4-777F-758879CEE826}"/>
              </a:ext>
            </a:extLst>
          </p:cNvPr>
          <p:cNvSpPr>
            <a:spLocks noGrp="1"/>
          </p:cNvSpPr>
          <p:nvPr>
            <p:ph type="title"/>
          </p:nvPr>
        </p:nvSpPr>
        <p:spPr>
          <a:xfrm>
            <a:off x="1017753" y="1079140"/>
            <a:ext cx="3619250" cy="4264335"/>
          </a:xfrm>
        </p:spPr>
        <p:txBody>
          <a:bodyPr vert="horz" lIns="91440" tIns="45720" rIns="91440" bIns="45720" rtlCol="0" anchor="ctr">
            <a:normAutofit/>
          </a:bodyPr>
          <a:lstStyle/>
          <a:p>
            <a:pPr algn="l"/>
            <a:r>
              <a:rPr lang="en-US" sz="5400">
                <a:solidFill>
                  <a:schemeClr val="tx1"/>
                </a:solidFill>
              </a:rPr>
              <a:t>Meeting Logs</a:t>
            </a:r>
          </a:p>
        </p:txBody>
      </p:sp>
      <p:cxnSp>
        <p:nvCxnSpPr>
          <p:cNvPr id="68" name="Straight Connector 67">
            <a:extLst>
              <a:ext uri="{FF2B5EF4-FFF2-40B4-BE49-F238E27FC236}">
                <a16:creationId xmlns:a16="http://schemas.microsoft.com/office/drawing/2014/main" id="{C09DEA72-C51E-4A4A-9E85-AF6F3F9E91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219" y="1508760"/>
            <a:ext cx="0" cy="3840480"/>
          </a:xfrm>
          <a:prstGeom prst="line">
            <a:avLst/>
          </a:prstGeom>
          <a:ln w="15875"/>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id="{4980F98C-CF79-DC16-E2A9-987D79C2DA26}"/>
              </a:ext>
            </a:extLst>
          </p:cNvPr>
          <p:cNvPicPr>
            <a:picLocks noChangeAspect="1"/>
          </p:cNvPicPr>
          <p:nvPr/>
        </p:nvPicPr>
        <p:blipFill>
          <a:blip r:embed="rId4"/>
          <a:stretch>
            <a:fillRect/>
          </a:stretch>
        </p:blipFill>
        <p:spPr>
          <a:xfrm>
            <a:off x="2009313" y="4353718"/>
            <a:ext cx="1951607" cy="1561070"/>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60E1B6F7-1057-B7DD-F68B-4E91747F55C9}"/>
                  </a:ext>
                </a:extLst>
              </p14:cNvPr>
              <p14:cNvContentPartPr/>
              <p14:nvPr/>
            </p14:nvContentPartPr>
            <p14:xfrm>
              <a:off x="6363254" y="5042354"/>
              <a:ext cx="14796" cy="14796"/>
            </p14:xfrm>
          </p:contentPart>
        </mc:Choice>
        <mc:Fallback xmlns="">
          <p:pic>
            <p:nvPicPr>
              <p:cNvPr id="10" name="Ink 9">
                <a:extLst>
                  <a:ext uri="{FF2B5EF4-FFF2-40B4-BE49-F238E27FC236}">
                    <a16:creationId xmlns:a16="http://schemas.microsoft.com/office/drawing/2014/main" id="{60E1B6F7-1057-B7DD-F68B-4E91747F55C9}"/>
                  </a:ext>
                </a:extLst>
              </p:cNvPr>
              <p:cNvPicPr/>
              <p:nvPr/>
            </p:nvPicPr>
            <p:blipFill>
              <a:blip r:embed="rId6"/>
              <a:stretch>
                <a:fillRect/>
              </a:stretch>
            </p:blipFill>
            <p:spPr>
              <a:xfrm>
                <a:off x="4143854" y="603554"/>
                <a:ext cx="4438800" cy="8877600"/>
              </a:xfrm>
              <a:prstGeom prst="rect">
                <a:avLst/>
              </a:prstGeom>
            </p:spPr>
          </p:pic>
        </mc:Fallback>
      </mc:AlternateContent>
      <p:sp>
        <p:nvSpPr>
          <p:cNvPr id="13" name="TextBox 12">
            <a:extLst>
              <a:ext uri="{FF2B5EF4-FFF2-40B4-BE49-F238E27FC236}">
                <a16:creationId xmlns:a16="http://schemas.microsoft.com/office/drawing/2014/main" id="{593D0752-96E7-3B10-FF20-FE97C7AC15B5}"/>
              </a:ext>
            </a:extLst>
          </p:cNvPr>
          <p:cNvSpPr txBox="1"/>
          <p:nvPr/>
        </p:nvSpPr>
        <p:spPr>
          <a:xfrm>
            <a:off x="2185238" y="4597189"/>
            <a:ext cx="1207472" cy="461665"/>
          </a:xfrm>
          <a:prstGeom prst="rect">
            <a:avLst/>
          </a:prstGeom>
          <a:solidFill>
            <a:srgbClr val="D4396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t>Team Engagement</a:t>
            </a:r>
          </a:p>
        </p:txBody>
      </p:sp>
      <p:pic>
        <p:nvPicPr>
          <p:cNvPr id="3" name="Picture 4" descr="Table&#10;&#10;Description automatically generated">
            <a:extLst>
              <a:ext uri="{FF2B5EF4-FFF2-40B4-BE49-F238E27FC236}">
                <a16:creationId xmlns:a16="http://schemas.microsoft.com/office/drawing/2014/main" id="{1DAFCA2D-C5BB-B1B0-3455-9D4954E5656C}"/>
              </a:ext>
            </a:extLst>
          </p:cNvPr>
          <p:cNvPicPr>
            <a:picLocks noChangeAspect="1"/>
          </p:cNvPicPr>
          <p:nvPr/>
        </p:nvPicPr>
        <p:blipFill>
          <a:blip r:embed="rId7"/>
          <a:stretch>
            <a:fillRect/>
          </a:stretch>
        </p:blipFill>
        <p:spPr>
          <a:xfrm>
            <a:off x="4755887" y="1490804"/>
            <a:ext cx="6578389" cy="3857500"/>
          </a:xfrm>
          <a:prstGeom prst="rect">
            <a:avLst/>
          </a:prstGeom>
        </p:spPr>
      </p:pic>
      <p:pic>
        <p:nvPicPr>
          <p:cNvPr id="5" name="Picture 5" descr="Diagram, text&#10;&#10;Description automatically generated">
            <a:extLst>
              <a:ext uri="{FF2B5EF4-FFF2-40B4-BE49-F238E27FC236}">
                <a16:creationId xmlns:a16="http://schemas.microsoft.com/office/drawing/2014/main" id="{BF8E22A8-5C5C-474D-763C-5615DF64743F}"/>
              </a:ext>
            </a:extLst>
          </p:cNvPr>
          <p:cNvPicPr>
            <a:picLocks noChangeAspect="1"/>
          </p:cNvPicPr>
          <p:nvPr/>
        </p:nvPicPr>
        <p:blipFill>
          <a:blip r:embed="rId8"/>
          <a:stretch>
            <a:fillRect/>
          </a:stretch>
        </p:blipFill>
        <p:spPr>
          <a:xfrm>
            <a:off x="3681373" y="2557738"/>
            <a:ext cx="647700" cy="533400"/>
          </a:xfrm>
          <a:prstGeom prst="rect">
            <a:avLst/>
          </a:prstGeom>
        </p:spPr>
      </p:pic>
    </p:spTree>
    <p:extLst>
      <p:ext uri="{BB962C8B-B14F-4D97-AF65-F5344CB8AC3E}">
        <p14:creationId xmlns:p14="http://schemas.microsoft.com/office/powerpoint/2010/main" val="2336649533"/>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C7572773-EFED-4240-886B-69624490C9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72226"/>
            <a:chOff x="0" y="0"/>
            <a:chExt cx="12188825" cy="6872226"/>
          </a:xfrm>
        </p:grpSpPr>
        <p:pic>
          <p:nvPicPr>
            <p:cNvPr id="53" name="Picture 52">
              <a:extLst>
                <a:ext uri="{FF2B5EF4-FFF2-40B4-BE49-F238E27FC236}">
                  <a16:creationId xmlns:a16="http://schemas.microsoft.com/office/drawing/2014/main" id="{AA1CA1AF-5204-432F-BD8E-57A786399AB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4" name="Rectangle 53">
              <a:extLst>
                <a:ext uri="{FF2B5EF4-FFF2-40B4-BE49-F238E27FC236}">
                  <a16:creationId xmlns:a16="http://schemas.microsoft.com/office/drawing/2014/main" id="{EE3D1EE3-433A-41E2-8487-E98B4F3EC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55" name="Picture 54">
              <a:extLst>
                <a:ext uri="{FF2B5EF4-FFF2-40B4-BE49-F238E27FC236}">
                  <a16:creationId xmlns:a16="http://schemas.microsoft.com/office/drawing/2014/main" id="{80D43889-CB91-4677-AA9D-108C1AFB82E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56" name="Picture 55">
              <a:extLst>
                <a:ext uri="{FF2B5EF4-FFF2-40B4-BE49-F238E27FC236}">
                  <a16:creationId xmlns:a16="http://schemas.microsoft.com/office/drawing/2014/main" id="{CA50A65F-E0C2-4FEB-892C-03ACF95DA29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cxnSp>
        <p:nvCxnSpPr>
          <p:cNvPr id="58" name="Straight Connector 57">
            <a:extLst>
              <a:ext uri="{FF2B5EF4-FFF2-40B4-BE49-F238E27FC236}">
                <a16:creationId xmlns:a16="http://schemas.microsoft.com/office/drawing/2014/main" id="{B3C176ED-7D6F-4F56-A1F8-9687B0C631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48045460-25F8-40ED-9BCB-027C40E6B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26E826CA-0809-4053-BBBD-D64451912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CE201F6-A6FC-4624-B774-1D2FCA3A7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795" y="643468"/>
            <a:ext cx="10905066" cy="5571065"/>
          </a:xfrm>
          <a:prstGeom prst="rect">
            <a:avLst/>
          </a:prstGeom>
          <a:solidFill>
            <a:schemeClr val="tx2">
              <a:lumMod val="90000"/>
              <a:lumOff val="10000"/>
            </a:schemeClr>
          </a:solidFill>
          <a:ln>
            <a:noFill/>
          </a:ln>
          <a:effectLst>
            <a:outerShdw blurRad="114300" dist="127000" dir="5400000" sx="99000" sy="99000" algn="t" rotWithShape="0">
              <a:prstClr val="black">
                <a:alpha val="40000"/>
              </a:prstClr>
            </a:outerShdw>
          </a:effectLst>
          <a:scene3d>
            <a:camera prst="orthographicFront"/>
            <a:lightRig rig="twoPt" dir="t"/>
          </a:scene3d>
          <a:sp3d extrusionH="76200" contourW="12700">
            <a:bevelT w="19050" h="0" prst="coolSlant"/>
            <a:extrusionClr>
              <a:schemeClr val="accent3">
                <a:lumMod val="50000"/>
              </a:schemeClr>
            </a:extrusionClr>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6" name="Rectangle 65">
            <a:extLst>
              <a:ext uri="{FF2B5EF4-FFF2-40B4-BE49-F238E27FC236}">
                <a16:creationId xmlns:a16="http://schemas.microsoft.com/office/drawing/2014/main" id="{97E3E208-09BB-49A6-AC5B-365323B222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524" y="809244"/>
            <a:ext cx="10579608" cy="5239512"/>
          </a:xfrm>
          <a:prstGeom prst="rect">
            <a:avLst/>
          </a:prstGeom>
          <a:ln w="15875">
            <a:no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41A97D7-DCEC-6FA4-777F-758879CEE826}"/>
              </a:ext>
            </a:extLst>
          </p:cNvPr>
          <p:cNvSpPr>
            <a:spLocks noGrp="1"/>
          </p:cNvSpPr>
          <p:nvPr>
            <p:ph type="title"/>
          </p:nvPr>
        </p:nvSpPr>
        <p:spPr>
          <a:xfrm>
            <a:off x="1017753" y="1079140"/>
            <a:ext cx="4053778" cy="4270632"/>
          </a:xfrm>
        </p:spPr>
        <p:txBody>
          <a:bodyPr vert="horz" lIns="91440" tIns="45720" rIns="91440" bIns="45720" rtlCol="0" anchor="ctr">
            <a:normAutofit/>
          </a:bodyPr>
          <a:lstStyle/>
          <a:p>
            <a:pPr algn="l"/>
            <a:r>
              <a:rPr lang="en-US" sz="5400">
                <a:solidFill>
                  <a:schemeClr val="tx1"/>
                </a:solidFill>
              </a:rPr>
              <a:t>Self-Evaluation</a:t>
            </a:r>
          </a:p>
        </p:txBody>
      </p:sp>
      <p:cxnSp>
        <p:nvCxnSpPr>
          <p:cNvPr id="68" name="Straight Connector 67">
            <a:extLst>
              <a:ext uri="{FF2B5EF4-FFF2-40B4-BE49-F238E27FC236}">
                <a16:creationId xmlns:a16="http://schemas.microsoft.com/office/drawing/2014/main" id="{C09DEA72-C51E-4A4A-9E85-AF6F3F9E91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219" y="1508760"/>
            <a:ext cx="0" cy="384048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3" name="TextBox 1">
            <a:extLst>
              <a:ext uri="{FF2B5EF4-FFF2-40B4-BE49-F238E27FC236}">
                <a16:creationId xmlns:a16="http://schemas.microsoft.com/office/drawing/2014/main" id="{79B1C9F0-7991-5BA1-AB1B-8C85E72747D3}"/>
              </a:ext>
            </a:extLst>
          </p:cNvPr>
          <p:cNvSpPr txBox="1"/>
          <p:nvPr/>
        </p:nvSpPr>
        <p:spPr>
          <a:xfrm>
            <a:off x="4926173" y="1195061"/>
            <a:ext cx="6204317" cy="4755898"/>
          </a:xfrm>
          <a:prstGeom prst="rect">
            <a:avLst/>
          </a:prstGeom>
        </p:spPr>
        <p:txBody>
          <a:bodyPr vert="horz" lIns="0" tIns="45720" rIns="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buFont typeface="Calibri" panose="020F0502020204030204" pitchFamily="34" charset="0"/>
            </a:pPr>
            <a:r>
              <a:rPr lang="en-US" sz="1600" u="sng">
                <a:solidFill>
                  <a:schemeClr val="tx1">
                    <a:lumMod val="75000"/>
                    <a:lumOff val="25000"/>
                  </a:schemeClr>
                </a:solidFill>
              </a:rPr>
              <a:t>What went well - </a:t>
            </a:r>
          </a:p>
          <a:p>
            <a:pPr>
              <a:lnSpc>
                <a:spcPct val="90000"/>
              </a:lnSpc>
              <a:spcAft>
                <a:spcPts val="600"/>
              </a:spcAft>
              <a:buFont typeface="Calibri" panose="020F0502020204030204" pitchFamily="34" charset="0"/>
            </a:pPr>
            <a:endParaRPr lang="en-US" sz="1600">
              <a:solidFill>
                <a:schemeClr val="tx1">
                  <a:lumMod val="75000"/>
                  <a:lumOff val="25000"/>
                </a:schemeClr>
              </a:solidFill>
            </a:endParaRPr>
          </a:p>
          <a:p>
            <a:pPr marL="285750" indent="-285750">
              <a:lnSpc>
                <a:spcPct val="90000"/>
              </a:lnSpc>
              <a:spcAft>
                <a:spcPts val="600"/>
              </a:spcAft>
              <a:buFont typeface="Calibri" panose="020F0502020204030204" pitchFamily="34" charset="0"/>
              <a:buChar char="•"/>
            </a:pPr>
            <a:r>
              <a:rPr lang="en-US" sz="1600">
                <a:solidFill>
                  <a:schemeClr val="tx1">
                    <a:lumMod val="75000"/>
                    <a:lumOff val="25000"/>
                  </a:schemeClr>
                </a:solidFill>
              </a:rPr>
              <a:t>The major goal of the assignment was to get exposure to web page development using HTML, CSS and JavaScript.</a:t>
            </a:r>
          </a:p>
          <a:p>
            <a:pPr marL="285750" indent="-285750">
              <a:lnSpc>
                <a:spcPct val="90000"/>
              </a:lnSpc>
              <a:spcAft>
                <a:spcPts val="600"/>
              </a:spcAft>
              <a:buFont typeface="Calibri" panose="020F0502020204030204" pitchFamily="34" charset="0"/>
              <a:buChar char="•"/>
            </a:pPr>
            <a:r>
              <a:rPr lang="en-US" sz="1600">
                <a:solidFill>
                  <a:schemeClr val="tx1">
                    <a:lumMod val="75000"/>
                    <a:lumOff val="25000"/>
                  </a:schemeClr>
                </a:solidFill>
              </a:rPr>
              <a:t>We not only achieved the primary purpose but also went on ahead with the interaction of the web page with  the database using PHP and MySQL (via </a:t>
            </a:r>
            <a:r>
              <a:rPr lang="en-US" sz="1600" err="1">
                <a:solidFill>
                  <a:schemeClr val="tx1">
                    <a:lumMod val="75000"/>
                    <a:lumOff val="25000"/>
                  </a:schemeClr>
                </a:solidFill>
              </a:rPr>
              <a:t>PHPMyAdmin</a:t>
            </a:r>
            <a:r>
              <a:rPr lang="en-US" sz="1600">
                <a:solidFill>
                  <a:schemeClr val="tx1">
                    <a:lumMod val="75000"/>
                    <a:lumOff val="25000"/>
                  </a:schemeClr>
                </a:solidFill>
              </a:rPr>
              <a:t>).</a:t>
            </a:r>
          </a:p>
          <a:p>
            <a:pPr marL="285750" indent="-285750">
              <a:lnSpc>
                <a:spcPct val="90000"/>
              </a:lnSpc>
              <a:spcAft>
                <a:spcPts val="600"/>
              </a:spcAft>
              <a:buFont typeface="Calibri" panose="020F0502020204030204" pitchFamily="34" charset="0"/>
              <a:buChar char="•"/>
            </a:pPr>
            <a:r>
              <a:rPr lang="en-US" sz="1600">
                <a:solidFill>
                  <a:schemeClr val="tx1">
                    <a:lumMod val="75000"/>
                    <a:lumOff val="25000"/>
                  </a:schemeClr>
                </a:solidFill>
              </a:rPr>
              <a:t>Additionally, we have added individual pages to (Add/View/Update and Delete) for Customer, Inventory, Product, Transaction, Supplier, Employee and Accounts.  </a:t>
            </a:r>
          </a:p>
          <a:p>
            <a:pPr>
              <a:lnSpc>
                <a:spcPct val="90000"/>
              </a:lnSpc>
              <a:spcAft>
                <a:spcPts val="600"/>
              </a:spcAft>
              <a:buFont typeface="Calibri" panose="020F0502020204030204" pitchFamily="34" charset="0"/>
            </a:pPr>
            <a:endParaRPr lang="en-US" sz="1600">
              <a:solidFill>
                <a:schemeClr val="tx1">
                  <a:lumMod val="75000"/>
                  <a:lumOff val="25000"/>
                </a:schemeClr>
              </a:solidFill>
            </a:endParaRPr>
          </a:p>
          <a:p>
            <a:pPr>
              <a:lnSpc>
                <a:spcPct val="90000"/>
              </a:lnSpc>
              <a:spcAft>
                <a:spcPts val="600"/>
              </a:spcAft>
              <a:buFont typeface="Calibri" panose="020F0502020204030204" pitchFamily="34" charset="0"/>
            </a:pPr>
            <a:r>
              <a:rPr lang="en-US" sz="1600" u="sng">
                <a:solidFill>
                  <a:schemeClr val="tx1">
                    <a:lumMod val="75000"/>
                    <a:lumOff val="25000"/>
                  </a:schemeClr>
                </a:solidFill>
              </a:rPr>
              <a:t>What cannot be done?</a:t>
            </a:r>
          </a:p>
          <a:p>
            <a:pPr>
              <a:lnSpc>
                <a:spcPct val="90000"/>
              </a:lnSpc>
              <a:spcAft>
                <a:spcPts val="600"/>
              </a:spcAft>
              <a:buFont typeface="Calibri" panose="020F0502020204030204" pitchFamily="34" charset="0"/>
            </a:pPr>
            <a:endParaRPr lang="en-US" sz="1600">
              <a:solidFill>
                <a:schemeClr val="tx1">
                  <a:lumMod val="75000"/>
                  <a:lumOff val="25000"/>
                </a:schemeClr>
              </a:solidFill>
            </a:endParaRPr>
          </a:p>
          <a:p>
            <a:pPr marL="285750" indent="-285750">
              <a:lnSpc>
                <a:spcPct val="90000"/>
              </a:lnSpc>
              <a:spcAft>
                <a:spcPts val="600"/>
              </a:spcAft>
              <a:buFont typeface="Calibri" panose="020F0502020204030204" pitchFamily="34" charset="0"/>
              <a:buChar char="•"/>
            </a:pPr>
            <a:r>
              <a:rPr lang="en-US" sz="1600">
                <a:solidFill>
                  <a:schemeClr val="tx1">
                    <a:lumMod val="75000"/>
                    <a:lumOff val="25000"/>
                  </a:schemeClr>
                </a:solidFill>
              </a:rPr>
              <a:t>We have only implemented a Proof of Concept for Inventory Management (a user login page) which only allows to edit the Stock Quantity for the final project we can consider implementing all of the features of Assignment 4/5 onto the web page</a:t>
            </a:r>
          </a:p>
          <a:p>
            <a:pPr>
              <a:lnSpc>
                <a:spcPct val="90000"/>
              </a:lnSpc>
              <a:spcAft>
                <a:spcPts val="600"/>
              </a:spcAft>
              <a:buFont typeface="Calibri" panose="020F0502020204030204" pitchFamily="34" charset="0"/>
            </a:pPr>
            <a:endParaRPr lang="en-US" sz="1600">
              <a:solidFill>
                <a:schemeClr val="tx1">
                  <a:lumMod val="75000"/>
                  <a:lumOff val="25000"/>
                </a:schemeClr>
              </a:solidFill>
            </a:endParaRPr>
          </a:p>
        </p:txBody>
      </p:sp>
      <p:pic>
        <p:nvPicPr>
          <p:cNvPr id="9" name="Picture 9">
            <a:extLst>
              <a:ext uri="{FF2B5EF4-FFF2-40B4-BE49-F238E27FC236}">
                <a16:creationId xmlns:a16="http://schemas.microsoft.com/office/drawing/2014/main" id="{BB567E32-391B-6562-F099-8DB38EE3739B}"/>
              </a:ext>
            </a:extLst>
          </p:cNvPr>
          <p:cNvPicPr>
            <a:picLocks noChangeAspect="1"/>
          </p:cNvPicPr>
          <p:nvPr/>
        </p:nvPicPr>
        <p:blipFill>
          <a:blip r:embed="rId4"/>
          <a:stretch>
            <a:fillRect/>
          </a:stretch>
        </p:blipFill>
        <p:spPr>
          <a:xfrm>
            <a:off x="6816386" y="3897852"/>
            <a:ext cx="571500" cy="571500"/>
          </a:xfrm>
          <a:prstGeom prst="rect">
            <a:avLst/>
          </a:prstGeom>
        </p:spPr>
      </p:pic>
      <p:pic>
        <p:nvPicPr>
          <p:cNvPr id="11" name="Picture 11" descr="A picture containing text, clipart&#10;&#10;Description automatically generated">
            <a:extLst>
              <a:ext uri="{FF2B5EF4-FFF2-40B4-BE49-F238E27FC236}">
                <a16:creationId xmlns:a16="http://schemas.microsoft.com/office/drawing/2014/main" id="{67B4793F-7848-CB6A-7724-595E817040FD}"/>
              </a:ext>
            </a:extLst>
          </p:cNvPr>
          <p:cNvPicPr>
            <a:picLocks noChangeAspect="1"/>
          </p:cNvPicPr>
          <p:nvPr/>
        </p:nvPicPr>
        <p:blipFill>
          <a:blip r:embed="rId5"/>
          <a:stretch>
            <a:fillRect/>
          </a:stretch>
        </p:blipFill>
        <p:spPr>
          <a:xfrm>
            <a:off x="6440195" y="1082428"/>
            <a:ext cx="495300" cy="476250"/>
          </a:xfrm>
          <a:prstGeom prst="rect">
            <a:avLst/>
          </a:prstGeom>
        </p:spPr>
      </p:pic>
      <p:pic>
        <p:nvPicPr>
          <p:cNvPr id="12" name="Picture 12" descr="A picture containing text&#10;&#10;Description automatically generated">
            <a:extLst>
              <a:ext uri="{FF2B5EF4-FFF2-40B4-BE49-F238E27FC236}">
                <a16:creationId xmlns:a16="http://schemas.microsoft.com/office/drawing/2014/main" id="{EEA393B9-EF6C-14AE-3890-4E05A20D5C34}"/>
              </a:ext>
            </a:extLst>
          </p:cNvPr>
          <p:cNvPicPr>
            <a:picLocks noChangeAspect="1"/>
          </p:cNvPicPr>
          <p:nvPr/>
        </p:nvPicPr>
        <p:blipFill>
          <a:blip r:embed="rId6"/>
          <a:stretch>
            <a:fillRect/>
          </a:stretch>
        </p:blipFill>
        <p:spPr>
          <a:xfrm>
            <a:off x="2692801" y="2155516"/>
            <a:ext cx="1095099" cy="978579"/>
          </a:xfrm>
          <a:prstGeom prst="rect">
            <a:avLst/>
          </a:prstGeom>
        </p:spPr>
      </p:pic>
    </p:spTree>
    <p:extLst>
      <p:ext uri="{BB962C8B-B14F-4D97-AF65-F5344CB8AC3E}">
        <p14:creationId xmlns:p14="http://schemas.microsoft.com/office/powerpoint/2010/main" val="2735881801"/>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C7572773-EFED-4240-886B-69624490C9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72226"/>
            <a:chOff x="0" y="0"/>
            <a:chExt cx="12188825" cy="6872226"/>
          </a:xfrm>
        </p:grpSpPr>
        <p:pic>
          <p:nvPicPr>
            <p:cNvPr id="53" name="Picture 52">
              <a:extLst>
                <a:ext uri="{FF2B5EF4-FFF2-40B4-BE49-F238E27FC236}">
                  <a16:creationId xmlns:a16="http://schemas.microsoft.com/office/drawing/2014/main" id="{AA1CA1AF-5204-432F-BD8E-57A786399AB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4" name="Rectangle 53">
              <a:extLst>
                <a:ext uri="{FF2B5EF4-FFF2-40B4-BE49-F238E27FC236}">
                  <a16:creationId xmlns:a16="http://schemas.microsoft.com/office/drawing/2014/main" id="{EE3D1EE3-433A-41E2-8487-E98B4F3EC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55" name="Picture 54">
              <a:extLst>
                <a:ext uri="{FF2B5EF4-FFF2-40B4-BE49-F238E27FC236}">
                  <a16:creationId xmlns:a16="http://schemas.microsoft.com/office/drawing/2014/main" id="{80D43889-CB91-4677-AA9D-108C1AFB82E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56" name="Picture 55">
              <a:extLst>
                <a:ext uri="{FF2B5EF4-FFF2-40B4-BE49-F238E27FC236}">
                  <a16:creationId xmlns:a16="http://schemas.microsoft.com/office/drawing/2014/main" id="{CA50A65F-E0C2-4FEB-892C-03ACF95DA29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cxnSp>
        <p:nvCxnSpPr>
          <p:cNvPr id="58" name="Straight Connector 57">
            <a:extLst>
              <a:ext uri="{FF2B5EF4-FFF2-40B4-BE49-F238E27FC236}">
                <a16:creationId xmlns:a16="http://schemas.microsoft.com/office/drawing/2014/main" id="{B3C176ED-7D6F-4F56-A1F8-9687B0C631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48045460-25F8-40ED-9BCB-027C40E6B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26E826CA-0809-4053-BBBD-D64451912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CE201F6-A6FC-4624-B774-1D2FCA3A7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795" y="643468"/>
            <a:ext cx="10905066" cy="5571065"/>
          </a:xfrm>
          <a:prstGeom prst="rect">
            <a:avLst/>
          </a:prstGeom>
          <a:solidFill>
            <a:schemeClr val="tx2">
              <a:lumMod val="90000"/>
              <a:lumOff val="10000"/>
            </a:schemeClr>
          </a:solidFill>
          <a:ln>
            <a:noFill/>
          </a:ln>
          <a:effectLst>
            <a:outerShdw blurRad="114300" dist="127000" dir="5400000" sx="99000" sy="99000" algn="t" rotWithShape="0">
              <a:prstClr val="black">
                <a:alpha val="40000"/>
              </a:prstClr>
            </a:outerShdw>
          </a:effectLst>
          <a:scene3d>
            <a:camera prst="orthographicFront"/>
            <a:lightRig rig="twoPt" dir="t"/>
          </a:scene3d>
          <a:sp3d extrusionH="76200" contourW="12700">
            <a:bevelT w="19050" h="0" prst="coolSlant"/>
            <a:extrusionClr>
              <a:schemeClr val="accent3">
                <a:lumMod val="50000"/>
              </a:schemeClr>
            </a:extrusionClr>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6" name="Rectangle 65">
            <a:extLst>
              <a:ext uri="{FF2B5EF4-FFF2-40B4-BE49-F238E27FC236}">
                <a16:creationId xmlns:a16="http://schemas.microsoft.com/office/drawing/2014/main" id="{97E3E208-09BB-49A6-AC5B-365323B222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524" y="809244"/>
            <a:ext cx="10579608" cy="5239512"/>
          </a:xfrm>
          <a:prstGeom prst="rect">
            <a:avLst/>
          </a:prstGeom>
          <a:ln w="15875">
            <a:no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41A97D7-DCEC-6FA4-777F-758879CEE826}"/>
              </a:ext>
            </a:extLst>
          </p:cNvPr>
          <p:cNvSpPr>
            <a:spLocks noGrp="1"/>
          </p:cNvSpPr>
          <p:nvPr>
            <p:ph type="title"/>
          </p:nvPr>
        </p:nvSpPr>
        <p:spPr>
          <a:xfrm>
            <a:off x="1017753" y="1079140"/>
            <a:ext cx="4053778" cy="4270632"/>
          </a:xfrm>
        </p:spPr>
        <p:txBody>
          <a:bodyPr vert="horz" lIns="91440" tIns="45720" rIns="91440" bIns="45720" rtlCol="0" anchor="ctr">
            <a:normAutofit/>
          </a:bodyPr>
          <a:lstStyle/>
          <a:p>
            <a:pPr algn="l"/>
            <a:r>
              <a:rPr lang="en-US" sz="5400">
                <a:solidFill>
                  <a:schemeClr val="tx1"/>
                </a:solidFill>
              </a:rPr>
              <a:t>Challenges Faced</a:t>
            </a:r>
            <a:endParaRPr lang="en-US">
              <a:solidFill>
                <a:schemeClr val="tx1"/>
              </a:solidFill>
            </a:endParaRPr>
          </a:p>
        </p:txBody>
      </p:sp>
      <p:cxnSp>
        <p:nvCxnSpPr>
          <p:cNvPr id="68" name="Straight Connector 67">
            <a:extLst>
              <a:ext uri="{FF2B5EF4-FFF2-40B4-BE49-F238E27FC236}">
                <a16:creationId xmlns:a16="http://schemas.microsoft.com/office/drawing/2014/main" id="{C09DEA72-C51E-4A4A-9E85-AF6F3F9E91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219" y="1508760"/>
            <a:ext cx="0" cy="3840480"/>
          </a:xfrm>
          <a:prstGeom prst="line">
            <a:avLst/>
          </a:prstGeom>
          <a:ln w="15875"/>
        </p:spPr>
        <p:style>
          <a:lnRef idx="1">
            <a:schemeClr val="accent1"/>
          </a:lnRef>
          <a:fillRef idx="0">
            <a:schemeClr val="accent1"/>
          </a:fillRef>
          <a:effectRef idx="0">
            <a:schemeClr val="accent1"/>
          </a:effectRef>
          <a:fontRef idx="minor">
            <a:schemeClr val="tx1"/>
          </a:fontRef>
        </p:style>
      </p:cxnSp>
      <p:pic>
        <p:nvPicPr>
          <p:cNvPr id="3" name="Picture 2" descr="Icon&#10;&#10;Description automatically generated">
            <a:extLst>
              <a:ext uri="{FF2B5EF4-FFF2-40B4-BE49-F238E27FC236}">
                <a16:creationId xmlns:a16="http://schemas.microsoft.com/office/drawing/2014/main" id="{C842D48D-55D1-8546-0C8F-2F3EE01C6F2A}"/>
              </a:ext>
            </a:extLst>
          </p:cNvPr>
          <p:cNvPicPr>
            <a:picLocks noChangeAspect="1"/>
          </p:cNvPicPr>
          <p:nvPr/>
        </p:nvPicPr>
        <p:blipFill>
          <a:blip r:embed="rId4"/>
          <a:stretch>
            <a:fillRect/>
          </a:stretch>
        </p:blipFill>
        <p:spPr>
          <a:xfrm>
            <a:off x="4732347" y="1452837"/>
            <a:ext cx="595931" cy="593729"/>
          </a:xfrm>
          <a:prstGeom prst="rect">
            <a:avLst/>
          </a:prstGeom>
        </p:spPr>
      </p:pic>
      <p:sp>
        <p:nvSpPr>
          <p:cNvPr id="4" name="TextBox 2">
            <a:extLst>
              <a:ext uri="{FF2B5EF4-FFF2-40B4-BE49-F238E27FC236}">
                <a16:creationId xmlns:a16="http://schemas.microsoft.com/office/drawing/2014/main" id="{97FD9AD2-0566-0C12-133C-9B0B7910925B}"/>
              </a:ext>
            </a:extLst>
          </p:cNvPr>
          <p:cNvSpPr txBox="1"/>
          <p:nvPr/>
        </p:nvSpPr>
        <p:spPr>
          <a:xfrm>
            <a:off x="5458849" y="1411904"/>
            <a:ext cx="5724287" cy="107721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latin typeface="Garamond"/>
                <a:cs typeface="Arial"/>
              </a:rPr>
              <a:t>Deciding web hosting Server</a:t>
            </a:r>
          </a:p>
          <a:p>
            <a:endParaRPr lang="en-US" sz="1600" b="1">
              <a:latin typeface="Garamond"/>
              <a:cs typeface="Arial"/>
            </a:endParaRPr>
          </a:p>
          <a:p>
            <a:pPr algn="just">
              <a:buChar char="•"/>
            </a:pPr>
            <a:r>
              <a:rPr lang="en-US" sz="1600">
                <a:latin typeface="Garamond"/>
                <a:cs typeface="Arial"/>
              </a:rPr>
              <a:t> Various web hosting options were analyzed and then </a:t>
            </a:r>
            <a:r>
              <a:rPr lang="en-US" sz="1600" err="1">
                <a:latin typeface="Garamond"/>
                <a:cs typeface="Arial"/>
              </a:rPr>
              <a:t>infinityfree</a:t>
            </a:r>
            <a:r>
              <a:rPr lang="en-US" sz="1600">
                <a:latin typeface="Garamond"/>
                <a:cs typeface="Arial"/>
              </a:rPr>
              <a:t> was chosen owing to the website allowing 3 web domains for free</a:t>
            </a:r>
          </a:p>
        </p:txBody>
      </p:sp>
      <p:pic>
        <p:nvPicPr>
          <p:cNvPr id="5" name="Picture 4" descr="Icon&#10;&#10;Description automatically generated">
            <a:extLst>
              <a:ext uri="{FF2B5EF4-FFF2-40B4-BE49-F238E27FC236}">
                <a16:creationId xmlns:a16="http://schemas.microsoft.com/office/drawing/2014/main" id="{3D583A0A-868C-904C-6D8D-83385AD629AF}"/>
              </a:ext>
            </a:extLst>
          </p:cNvPr>
          <p:cNvPicPr>
            <a:picLocks noChangeAspect="1"/>
          </p:cNvPicPr>
          <p:nvPr/>
        </p:nvPicPr>
        <p:blipFill>
          <a:blip r:embed="rId5"/>
          <a:stretch>
            <a:fillRect/>
          </a:stretch>
        </p:blipFill>
        <p:spPr>
          <a:xfrm>
            <a:off x="4878534" y="2964243"/>
            <a:ext cx="529777" cy="529777"/>
          </a:xfrm>
          <a:prstGeom prst="rect">
            <a:avLst/>
          </a:prstGeom>
        </p:spPr>
      </p:pic>
      <p:pic>
        <p:nvPicPr>
          <p:cNvPr id="6" name="Picture 5" descr="Icon&#10;&#10;Description automatically generated">
            <a:extLst>
              <a:ext uri="{FF2B5EF4-FFF2-40B4-BE49-F238E27FC236}">
                <a16:creationId xmlns:a16="http://schemas.microsoft.com/office/drawing/2014/main" id="{C0A61209-191C-32CC-A6D6-6A01D68EB1DE}"/>
              </a:ext>
            </a:extLst>
          </p:cNvPr>
          <p:cNvPicPr>
            <a:picLocks noChangeAspect="1"/>
          </p:cNvPicPr>
          <p:nvPr/>
        </p:nvPicPr>
        <p:blipFill>
          <a:blip r:embed="rId6"/>
          <a:stretch>
            <a:fillRect/>
          </a:stretch>
        </p:blipFill>
        <p:spPr>
          <a:xfrm>
            <a:off x="4899080" y="4563261"/>
            <a:ext cx="482393" cy="482393"/>
          </a:xfrm>
          <a:prstGeom prst="rect">
            <a:avLst/>
          </a:prstGeom>
          <a:ln>
            <a:solidFill>
              <a:schemeClr val="tx1"/>
            </a:solidFill>
          </a:ln>
        </p:spPr>
      </p:pic>
      <p:sp>
        <p:nvSpPr>
          <p:cNvPr id="7" name="TextBox 3">
            <a:extLst>
              <a:ext uri="{FF2B5EF4-FFF2-40B4-BE49-F238E27FC236}">
                <a16:creationId xmlns:a16="http://schemas.microsoft.com/office/drawing/2014/main" id="{B9246A01-5B11-0008-C891-18E1239793BD}"/>
              </a:ext>
            </a:extLst>
          </p:cNvPr>
          <p:cNvSpPr txBox="1"/>
          <p:nvPr/>
        </p:nvSpPr>
        <p:spPr>
          <a:xfrm>
            <a:off x="5461210" y="2967391"/>
            <a:ext cx="5721927" cy="132343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600" b="1">
                <a:latin typeface="Garamond"/>
                <a:cs typeface="Arial"/>
              </a:rPr>
              <a:t>Web Page Development</a:t>
            </a:r>
          </a:p>
          <a:p>
            <a:pPr algn="just"/>
            <a:endParaRPr lang="en-US" sz="1600" b="1">
              <a:latin typeface="Garamond"/>
              <a:cs typeface="Arial"/>
            </a:endParaRPr>
          </a:p>
          <a:p>
            <a:pPr marL="285750" indent="-285750" algn="just">
              <a:buFont typeface="Arial"/>
              <a:buChar char="•"/>
            </a:pPr>
            <a:r>
              <a:rPr lang="en-US" sz="1600">
                <a:latin typeface="Garamond"/>
                <a:cs typeface="Arial"/>
              </a:rPr>
              <a:t>Since many of us didn’t have exposure to front end web development. It was a steep curve to learn the nitty gritty involved in the same.</a:t>
            </a:r>
            <a:endParaRPr lang="en-US" sz="1600" b="1">
              <a:latin typeface="Garamond"/>
              <a:cs typeface="Arial"/>
            </a:endParaRPr>
          </a:p>
        </p:txBody>
      </p:sp>
      <p:sp>
        <p:nvSpPr>
          <p:cNvPr id="8" name="TextBox 4">
            <a:extLst>
              <a:ext uri="{FF2B5EF4-FFF2-40B4-BE49-F238E27FC236}">
                <a16:creationId xmlns:a16="http://schemas.microsoft.com/office/drawing/2014/main" id="{A8DBE49D-E9E9-6622-6498-607773B26B17}"/>
              </a:ext>
            </a:extLst>
          </p:cNvPr>
          <p:cNvSpPr txBox="1"/>
          <p:nvPr/>
        </p:nvSpPr>
        <p:spPr>
          <a:xfrm>
            <a:off x="5543077" y="4422120"/>
            <a:ext cx="5633761" cy="132343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600" b="1">
                <a:latin typeface="Garamond"/>
                <a:cs typeface="Arial"/>
              </a:rPr>
              <a:t>PHP Modules Debugging</a:t>
            </a:r>
          </a:p>
          <a:p>
            <a:pPr algn="just"/>
            <a:endParaRPr lang="en-US" sz="1600">
              <a:latin typeface="Garamond"/>
              <a:cs typeface="Arial"/>
            </a:endParaRPr>
          </a:p>
          <a:p>
            <a:pPr algn="just">
              <a:buFont typeface="Arial"/>
              <a:buChar char="•"/>
            </a:pPr>
            <a:r>
              <a:rPr lang="en-US" sz="1600">
                <a:latin typeface="Garamond"/>
                <a:cs typeface="Arial"/>
              </a:rPr>
              <a:t>Building PHP pages is quite straightforward on the local system but it becomes quite strenuous to identify if errors occur after deployment to server. </a:t>
            </a:r>
          </a:p>
        </p:txBody>
      </p:sp>
      <p:pic>
        <p:nvPicPr>
          <p:cNvPr id="9" name="Picture 9" descr="Shape, circle&#10;&#10;Description automatically generated">
            <a:extLst>
              <a:ext uri="{FF2B5EF4-FFF2-40B4-BE49-F238E27FC236}">
                <a16:creationId xmlns:a16="http://schemas.microsoft.com/office/drawing/2014/main" id="{90067C28-96FA-8A22-D9DB-1958FEA0D03E}"/>
              </a:ext>
            </a:extLst>
          </p:cNvPr>
          <p:cNvPicPr>
            <a:picLocks noChangeAspect="1"/>
          </p:cNvPicPr>
          <p:nvPr/>
        </p:nvPicPr>
        <p:blipFill>
          <a:blip r:embed="rId7"/>
          <a:stretch>
            <a:fillRect/>
          </a:stretch>
        </p:blipFill>
        <p:spPr>
          <a:xfrm>
            <a:off x="2793816" y="4273812"/>
            <a:ext cx="1339640" cy="1320590"/>
          </a:xfrm>
          <a:prstGeom prst="rect">
            <a:avLst/>
          </a:prstGeom>
        </p:spPr>
      </p:pic>
      <p:pic>
        <p:nvPicPr>
          <p:cNvPr id="13" name="Picture 11" descr="Text&#10;&#10;Description automatically generated">
            <a:extLst>
              <a:ext uri="{FF2B5EF4-FFF2-40B4-BE49-F238E27FC236}">
                <a16:creationId xmlns:a16="http://schemas.microsoft.com/office/drawing/2014/main" id="{3FCAB5C5-0BF6-3F01-D91B-D1215D7E2BD7}"/>
              </a:ext>
            </a:extLst>
          </p:cNvPr>
          <p:cNvPicPr>
            <a:picLocks noChangeAspect="1"/>
          </p:cNvPicPr>
          <p:nvPr/>
        </p:nvPicPr>
        <p:blipFill>
          <a:blip r:embed="rId8"/>
          <a:stretch>
            <a:fillRect/>
          </a:stretch>
        </p:blipFill>
        <p:spPr>
          <a:xfrm>
            <a:off x="3155450" y="4613484"/>
            <a:ext cx="679345" cy="641245"/>
          </a:xfrm>
          <a:prstGeom prst="rect">
            <a:avLst/>
          </a:prstGeom>
        </p:spPr>
      </p:pic>
    </p:spTree>
    <p:extLst>
      <p:ext uri="{BB962C8B-B14F-4D97-AF65-F5344CB8AC3E}">
        <p14:creationId xmlns:p14="http://schemas.microsoft.com/office/powerpoint/2010/main" val="2128103233"/>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C7572773-EFED-4240-886B-69624490C9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72226"/>
            <a:chOff x="0" y="0"/>
            <a:chExt cx="12188825" cy="6872226"/>
          </a:xfrm>
        </p:grpSpPr>
        <p:pic>
          <p:nvPicPr>
            <p:cNvPr id="36" name="Picture 35">
              <a:extLst>
                <a:ext uri="{FF2B5EF4-FFF2-40B4-BE49-F238E27FC236}">
                  <a16:creationId xmlns:a16="http://schemas.microsoft.com/office/drawing/2014/main" id="{AA1CA1AF-5204-432F-BD8E-57A786399AB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7" name="Rectangle 36">
              <a:extLst>
                <a:ext uri="{FF2B5EF4-FFF2-40B4-BE49-F238E27FC236}">
                  <a16:creationId xmlns:a16="http://schemas.microsoft.com/office/drawing/2014/main" id="{EE3D1EE3-433A-41E2-8487-E98B4F3EC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38" name="Picture 37">
              <a:extLst>
                <a:ext uri="{FF2B5EF4-FFF2-40B4-BE49-F238E27FC236}">
                  <a16:creationId xmlns:a16="http://schemas.microsoft.com/office/drawing/2014/main" id="{80D43889-CB91-4677-AA9D-108C1AFB82E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39" name="Picture 38">
              <a:extLst>
                <a:ext uri="{FF2B5EF4-FFF2-40B4-BE49-F238E27FC236}">
                  <a16:creationId xmlns:a16="http://schemas.microsoft.com/office/drawing/2014/main" id="{CA50A65F-E0C2-4FEB-892C-03ACF95DA29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cxnSp>
        <p:nvCxnSpPr>
          <p:cNvPr id="41" name="Straight Connector 40">
            <a:extLst>
              <a:ext uri="{FF2B5EF4-FFF2-40B4-BE49-F238E27FC236}">
                <a16:creationId xmlns:a16="http://schemas.microsoft.com/office/drawing/2014/main" id="{B3C176ED-7D6F-4F56-A1F8-9687B0C631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43" name="Rectangle 42">
            <a:extLst>
              <a:ext uri="{FF2B5EF4-FFF2-40B4-BE49-F238E27FC236}">
                <a16:creationId xmlns:a16="http://schemas.microsoft.com/office/drawing/2014/main" id="{44F7C90B-8333-4519-BE89-44DEAD4D37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3EAE297-BAB5-4C1D-9F2C-D67C4FEC8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1A97D7-DCEC-6FA4-777F-758879CEE826}"/>
              </a:ext>
            </a:extLst>
          </p:cNvPr>
          <p:cNvSpPr>
            <a:spLocks noGrp="1"/>
          </p:cNvSpPr>
          <p:nvPr>
            <p:ph type="title"/>
          </p:nvPr>
        </p:nvSpPr>
        <p:spPr>
          <a:xfrm>
            <a:off x="397198" y="898618"/>
            <a:ext cx="4208341" cy="4927600"/>
          </a:xfrm>
        </p:spPr>
        <p:txBody>
          <a:bodyPr vert="horz" lIns="91440" tIns="45720" rIns="91440" bIns="45720" rtlCol="0" anchor="ctr">
            <a:normAutofit/>
          </a:bodyPr>
          <a:lstStyle/>
          <a:p>
            <a:pPr algn="l"/>
            <a:r>
              <a:rPr lang="en-US" sz="4800">
                <a:solidFill>
                  <a:schemeClr val="tx1"/>
                </a:solidFill>
              </a:rPr>
              <a:t>Communication Tools</a:t>
            </a:r>
          </a:p>
        </p:txBody>
      </p:sp>
      <p:cxnSp>
        <p:nvCxnSpPr>
          <p:cNvPr id="47" name="Straight Connector 46">
            <a:extLst>
              <a:ext uri="{FF2B5EF4-FFF2-40B4-BE49-F238E27FC236}">
                <a16:creationId xmlns:a16="http://schemas.microsoft.com/office/drawing/2014/main" id="{8D6DCE45-FCB6-4B94-8EDA-A0CC941E7B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219" y="1143000"/>
            <a:ext cx="0" cy="442762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9F58DDF-2507-A0AD-77F4-AE5774BD6F92}"/>
              </a:ext>
            </a:extLst>
          </p:cNvPr>
          <p:cNvSpPr txBox="1"/>
          <p:nvPr/>
        </p:nvSpPr>
        <p:spPr>
          <a:xfrm>
            <a:off x="7607645" y="545807"/>
            <a:ext cx="848206"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u="sng">
                <a:latin typeface="Fira Sans Medium"/>
              </a:rPr>
              <a:t>Zoom</a:t>
            </a:r>
          </a:p>
        </p:txBody>
      </p:sp>
      <p:pic>
        <p:nvPicPr>
          <p:cNvPr id="4" name="Picture 3">
            <a:extLst>
              <a:ext uri="{FF2B5EF4-FFF2-40B4-BE49-F238E27FC236}">
                <a16:creationId xmlns:a16="http://schemas.microsoft.com/office/drawing/2014/main" id="{8DB29706-9730-B932-D806-693B51512CDE}"/>
              </a:ext>
            </a:extLst>
          </p:cNvPr>
          <p:cNvPicPr>
            <a:picLocks noChangeAspect="1"/>
          </p:cNvPicPr>
          <p:nvPr/>
        </p:nvPicPr>
        <p:blipFill>
          <a:blip r:embed="rId5"/>
          <a:stretch>
            <a:fillRect/>
          </a:stretch>
        </p:blipFill>
        <p:spPr>
          <a:xfrm>
            <a:off x="10050253" y="1579603"/>
            <a:ext cx="751953" cy="751953"/>
          </a:xfrm>
          <a:prstGeom prst="rect">
            <a:avLst/>
          </a:prstGeom>
        </p:spPr>
      </p:pic>
      <p:sp>
        <p:nvSpPr>
          <p:cNvPr id="5" name="TextBox 2">
            <a:extLst>
              <a:ext uri="{FF2B5EF4-FFF2-40B4-BE49-F238E27FC236}">
                <a16:creationId xmlns:a16="http://schemas.microsoft.com/office/drawing/2014/main" id="{295547BE-F9F9-9E2B-032D-1CFE9D257179}"/>
              </a:ext>
            </a:extLst>
          </p:cNvPr>
          <p:cNvSpPr txBox="1"/>
          <p:nvPr/>
        </p:nvSpPr>
        <p:spPr>
          <a:xfrm>
            <a:off x="10884569" y="1658041"/>
            <a:ext cx="123996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a:latin typeface="Fira Sans Medium"/>
              </a:rPr>
              <a:t>WhatsApp</a:t>
            </a:r>
            <a:endParaRPr lang="en-US" sz="1800" u="sng">
              <a:latin typeface="Fira Sans Medium"/>
            </a:endParaRPr>
          </a:p>
        </p:txBody>
      </p:sp>
      <p:sp>
        <p:nvSpPr>
          <p:cNvPr id="6" name="TextBox 3">
            <a:extLst>
              <a:ext uri="{FF2B5EF4-FFF2-40B4-BE49-F238E27FC236}">
                <a16:creationId xmlns:a16="http://schemas.microsoft.com/office/drawing/2014/main" id="{A4A0776D-879F-4CFB-D88B-D8B5633378FC}"/>
              </a:ext>
            </a:extLst>
          </p:cNvPr>
          <p:cNvSpPr txBox="1"/>
          <p:nvPr/>
        </p:nvSpPr>
        <p:spPr>
          <a:xfrm>
            <a:off x="10884569" y="1997309"/>
            <a:ext cx="2061681"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i="1"/>
              <a:t>Text communication</a:t>
            </a:r>
          </a:p>
        </p:txBody>
      </p:sp>
      <p:sp>
        <p:nvSpPr>
          <p:cNvPr id="7" name="TextBox 2">
            <a:extLst>
              <a:ext uri="{FF2B5EF4-FFF2-40B4-BE49-F238E27FC236}">
                <a16:creationId xmlns:a16="http://schemas.microsoft.com/office/drawing/2014/main" id="{7CF4356F-72A0-601F-54E7-874392783FAC}"/>
              </a:ext>
            </a:extLst>
          </p:cNvPr>
          <p:cNvSpPr txBox="1"/>
          <p:nvPr/>
        </p:nvSpPr>
        <p:spPr>
          <a:xfrm>
            <a:off x="11180846" y="4146037"/>
            <a:ext cx="919788"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u="sng">
                <a:latin typeface="Fira Sans Medium"/>
              </a:rPr>
              <a:t>Asana</a:t>
            </a:r>
          </a:p>
        </p:txBody>
      </p:sp>
      <p:sp>
        <p:nvSpPr>
          <p:cNvPr id="8" name="TextBox 3">
            <a:extLst>
              <a:ext uri="{FF2B5EF4-FFF2-40B4-BE49-F238E27FC236}">
                <a16:creationId xmlns:a16="http://schemas.microsoft.com/office/drawing/2014/main" id="{FCABC6A2-B4DA-AA00-7D92-E86CFF37E8E4}"/>
              </a:ext>
            </a:extLst>
          </p:cNvPr>
          <p:cNvSpPr txBox="1"/>
          <p:nvPr/>
        </p:nvSpPr>
        <p:spPr>
          <a:xfrm>
            <a:off x="11180846" y="4464456"/>
            <a:ext cx="1694057"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i="1"/>
              <a:t>PM Tool</a:t>
            </a:r>
          </a:p>
        </p:txBody>
      </p:sp>
      <p:pic>
        <p:nvPicPr>
          <p:cNvPr id="9" name="Picture 8" descr="Background pattern&#10;&#10;Description automatically generated">
            <a:extLst>
              <a:ext uri="{FF2B5EF4-FFF2-40B4-BE49-F238E27FC236}">
                <a16:creationId xmlns:a16="http://schemas.microsoft.com/office/drawing/2014/main" id="{DB6C7863-2DB0-DD8C-BCA6-D618F213C9DD}"/>
              </a:ext>
            </a:extLst>
          </p:cNvPr>
          <p:cNvPicPr>
            <a:picLocks noChangeAspect="1"/>
          </p:cNvPicPr>
          <p:nvPr/>
        </p:nvPicPr>
        <p:blipFill>
          <a:blip r:embed="rId6"/>
          <a:stretch>
            <a:fillRect/>
          </a:stretch>
        </p:blipFill>
        <p:spPr>
          <a:xfrm>
            <a:off x="10356096" y="4159457"/>
            <a:ext cx="683911" cy="648204"/>
          </a:xfrm>
          <a:prstGeom prst="rect">
            <a:avLst/>
          </a:prstGeom>
        </p:spPr>
      </p:pic>
      <p:pic>
        <p:nvPicPr>
          <p:cNvPr id="10" name="Picture 9">
            <a:extLst>
              <a:ext uri="{FF2B5EF4-FFF2-40B4-BE49-F238E27FC236}">
                <a16:creationId xmlns:a16="http://schemas.microsoft.com/office/drawing/2014/main" id="{1D3E7E21-82A4-4275-BAB3-AF71B8336301}"/>
              </a:ext>
            </a:extLst>
          </p:cNvPr>
          <p:cNvPicPr>
            <a:picLocks noChangeAspect="1"/>
          </p:cNvPicPr>
          <p:nvPr/>
        </p:nvPicPr>
        <p:blipFill>
          <a:blip r:embed="rId7"/>
          <a:stretch>
            <a:fillRect/>
          </a:stretch>
        </p:blipFill>
        <p:spPr>
          <a:xfrm>
            <a:off x="8596609" y="5805127"/>
            <a:ext cx="629304" cy="629304"/>
          </a:xfrm>
          <a:prstGeom prst="rect">
            <a:avLst/>
          </a:prstGeom>
        </p:spPr>
      </p:pic>
      <p:sp>
        <p:nvSpPr>
          <p:cNvPr id="11" name="TextBox 2">
            <a:extLst>
              <a:ext uri="{FF2B5EF4-FFF2-40B4-BE49-F238E27FC236}">
                <a16:creationId xmlns:a16="http://schemas.microsoft.com/office/drawing/2014/main" id="{4ACA31A7-24EE-9457-27A6-58630CB8EC1D}"/>
              </a:ext>
            </a:extLst>
          </p:cNvPr>
          <p:cNvSpPr txBox="1"/>
          <p:nvPr/>
        </p:nvSpPr>
        <p:spPr>
          <a:xfrm>
            <a:off x="9225913" y="5935113"/>
            <a:ext cx="1404687"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u="sng">
                <a:latin typeface="Fira Sans Medium"/>
              </a:rPr>
              <a:t>Google Doc</a:t>
            </a:r>
          </a:p>
        </p:txBody>
      </p:sp>
      <p:sp>
        <p:nvSpPr>
          <p:cNvPr id="12" name="TextBox 3">
            <a:extLst>
              <a:ext uri="{FF2B5EF4-FFF2-40B4-BE49-F238E27FC236}">
                <a16:creationId xmlns:a16="http://schemas.microsoft.com/office/drawing/2014/main" id="{5D0A2D37-74A3-FE6D-430D-12F095C4ED78}"/>
              </a:ext>
            </a:extLst>
          </p:cNvPr>
          <p:cNvSpPr txBox="1"/>
          <p:nvPr/>
        </p:nvSpPr>
        <p:spPr>
          <a:xfrm>
            <a:off x="9245780" y="6252031"/>
            <a:ext cx="1760796"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i="1"/>
              <a:t>File Sharing</a:t>
            </a:r>
          </a:p>
        </p:txBody>
      </p:sp>
      <p:sp>
        <p:nvSpPr>
          <p:cNvPr id="14" name="TextBox 2">
            <a:extLst>
              <a:ext uri="{FF2B5EF4-FFF2-40B4-BE49-F238E27FC236}">
                <a16:creationId xmlns:a16="http://schemas.microsoft.com/office/drawing/2014/main" id="{F1A5AF35-85A3-170F-0C6D-2E45CBAA1B05}"/>
              </a:ext>
            </a:extLst>
          </p:cNvPr>
          <p:cNvSpPr txBox="1"/>
          <p:nvPr/>
        </p:nvSpPr>
        <p:spPr>
          <a:xfrm>
            <a:off x="5934385" y="5106772"/>
            <a:ext cx="1617509" cy="369332"/>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a:latin typeface="Fira Sans Medium"/>
              </a:rPr>
              <a:t>Visual Studio</a:t>
            </a:r>
            <a:endParaRPr lang="en-US"/>
          </a:p>
        </p:txBody>
      </p:sp>
      <p:sp>
        <p:nvSpPr>
          <p:cNvPr id="15" name="TextBox 3">
            <a:extLst>
              <a:ext uri="{FF2B5EF4-FFF2-40B4-BE49-F238E27FC236}">
                <a16:creationId xmlns:a16="http://schemas.microsoft.com/office/drawing/2014/main" id="{B8DF8A91-C70E-BE97-6A86-3956DA432825}"/>
              </a:ext>
            </a:extLst>
          </p:cNvPr>
          <p:cNvSpPr txBox="1"/>
          <p:nvPr/>
        </p:nvSpPr>
        <p:spPr>
          <a:xfrm>
            <a:off x="5864132" y="5400901"/>
            <a:ext cx="2138406"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i="1"/>
              <a:t>Code Development</a:t>
            </a:r>
          </a:p>
        </p:txBody>
      </p:sp>
      <p:pic>
        <p:nvPicPr>
          <p:cNvPr id="16" name="Picture 15">
            <a:extLst>
              <a:ext uri="{FF2B5EF4-FFF2-40B4-BE49-F238E27FC236}">
                <a16:creationId xmlns:a16="http://schemas.microsoft.com/office/drawing/2014/main" id="{D1B98193-CB59-DC21-7097-DCF08ACEBB9F}"/>
              </a:ext>
            </a:extLst>
          </p:cNvPr>
          <p:cNvPicPr>
            <a:picLocks noChangeAspect="1"/>
          </p:cNvPicPr>
          <p:nvPr/>
        </p:nvPicPr>
        <p:blipFill>
          <a:blip r:embed="rId8"/>
          <a:stretch>
            <a:fillRect/>
          </a:stretch>
        </p:blipFill>
        <p:spPr>
          <a:xfrm>
            <a:off x="4803789" y="2556917"/>
            <a:ext cx="598657" cy="598657"/>
          </a:xfrm>
          <a:prstGeom prst="rect">
            <a:avLst/>
          </a:prstGeom>
        </p:spPr>
      </p:pic>
      <p:sp>
        <p:nvSpPr>
          <p:cNvPr id="17" name="TextBox 2">
            <a:extLst>
              <a:ext uri="{FF2B5EF4-FFF2-40B4-BE49-F238E27FC236}">
                <a16:creationId xmlns:a16="http://schemas.microsoft.com/office/drawing/2014/main" id="{347786DC-A7F3-5D83-F444-1051653CE8A0}"/>
              </a:ext>
            </a:extLst>
          </p:cNvPr>
          <p:cNvSpPr txBox="1"/>
          <p:nvPr/>
        </p:nvSpPr>
        <p:spPr>
          <a:xfrm>
            <a:off x="5415367" y="2601477"/>
            <a:ext cx="1517356"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u="sng">
                <a:latin typeface="Fira Sans Medium"/>
              </a:rPr>
              <a:t>PowerPoint</a:t>
            </a:r>
          </a:p>
        </p:txBody>
      </p:sp>
      <p:sp>
        <p:nvSpPr>
          <p:cNvPr id="18" name="TextBox 3">
            <a:extLst>
              <a:ext uri="{FF2B5EF4-FFF2-40B4-BE49-F238E27FC236}">
                <a16:creationId xmlns:a16="http://schemas.microsoft.com/office/drawing/2014/main" id="{F34595CB-FB2B-20FB-1E80-4AD3404FD56E}"/>
              </a:ext>
            </a:extLst>
          </p:cNvPr>
          <p:cNvSpPr txBox="1"/>
          <p:nvPr/>
        </p:nvSpPr>
        <p:spPr>
          <a:xfrm>
            <a:off x="5428803" y="2908309"/>
            <a:ext cx="1911695"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i="1"/>
              <a:t>Slides/Presentation</a:t>
            </a:r>
          </a:p>
        </p:txBody>
      </p:sp>
      <p:pic>
        <p:nvPicPr>
          <p:cNvPr id="19" name="Picture 2">
            <a:extLst>
              <a:ext uri="{FF2B5EF4-FFF2-40B4-BE49-F238E27FC236}">
                <a16:creationId xmlns:a16="http://schemas.microsoft.com/office/drawing/2014/main" id="{8445D82E-3F8C-FE57-2861-657A445F2EEB}"/>
              </a:ext>
            </a:extLst>
          </p:cNvPr>
          <p:cNvPicPr>
            <a:picLocks noChangeAspect="1"/>
          </p:cNvPicPr>
          <p:nvPr/>
        </p:nvPicPr>
        <p:blipFill>
          <a:blip r:embed="rId9"/>
          <a:stretch>
            <a:fillRect/>
          </a:stretch>
        </p:blipFill>
        <p:spPr>
          <a:xfrm>
            <a:off x="6711467" y="321098"/>
            <a:ext cx="848206" cy="848206"/>
          </a:xfrm>
          <a:prstGeom prst="rect">
            <a:avLst/>
          </a:prstGeom>
        </p:spPr>
      </p:pic>
      <p:sp>
        <p:nvSpPr>
          <p:cNvPr id="20" name="TextBox 2">
            <a:extLst>
              <a:ext uri="{FF2B5EF4-FFF2-40B4-BE49-F238E27FC236}">
                <a16:creationId xmlns:a16="http://schemas.microsoft.com/office/drawing/2014/main" id="{BCF46E3F-32F2-FED6-D92B-F2F6D7B5C32F}"/>
              </a:ext>
            </a:extLst>
          </p:cNvPr>
          <p:cNvSpPr txBox="1"/>
          <p:nvPr/>
        </p:nvSpPr>
        <p:spPr>
          <a:xfrm>
            <a:off x="7607645" y="545807"/>
            <a:ext cx="848206"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u="sng">
                <a:latin typeface="Fira Sans Medium"/>
              </a:rPr>
              <a:t>Zoom</a:t>
            </a:r>
          </a:p>
        </p:txBody>
      </p:sp>
      <p:sp>
        <p:nvSpPr>
          <p:cNvPr id="21" name="TextBox 3">
            <a:extLst>
              <a:ext uri="{FF2B5EF4-FFF2-40B4-BE49-F238E27FC236}">
                <a16:creationId xmlns:a16="http://schemas.microsoft.com/office/drawing/2014/main" id="{4945C93A-F3DC-824B-B2B8-AA7CF250723E}"/>
              </a:ext>
            </a:extLst>
          </p:cNvPr>
          <p:cNvSpPr txBox="1"/>
          <p:nvPr/>
        </p:nvSpPr>
        <p:spPr>
          <a:xfrm>
            <a:off x="7583336" y="855577"/>
            <a:ext cx="1760796"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i="1"/>
              <a:t>Virtual meetings</a:t>
            </a:r>
          </a:p>
        </p:txBody>
      </p:sp>
      <p:pic>
        <p:nvPicPr>
          <p:cNvPr id="24" name="Picture 24" descr="Icon&#10;&#10;Description automatically generated">
            <a:extLst>
              <a:ext uri="{FF2B5EF4-FFF2-40B4-BE49-F238E27FC236}">
                <a16:creationId xmlns:a16="http://schemas.microsoft.com/office/drawing/2014/main" id="{6AFEB175-7DB1-6FB8-256E-E8308E6F730F}"/>
              </a:ext>
            </a:extLst>
          </p:cNvPr>
          <p:cNvPicPr>
            <a:picLocks noChangeAspect="1"/>
          </p:cNvPicPr>
          <p:nvPr/>
        </p:nvPicPr>
        <p:blipFill>
          <a:blip r:embed="rId10"/>
          <a:stretch>
            <a:fillRect/>
          </a:stretch>
        </p:blipFill>
        <p:spPr>
          <a:xfrm>
            <a:off x="6747775" y="1645651"/>
            <a:ext cx="3466915" cy="3503905"/>
          </a:xfrm>
          <a:prstGeom prst="rect">
            <a:avLst/>
          </a:prstGeom>
        </p:spPr>
      </p:pic>
      <p:pic>
        <p:nvPicPr>
          <p:cNvPr id="27" name="Picture 27" descr="A picture containing text, vector graphics&#10;&#10;Description automatically generated">
            <a:extLst>
              <a:ext uri="{FF2B5EF4-FFF2-40B4-BE49-F238E27FC236}">
                <a16:creationId xmlns:a16="http://schemas.microsoft.com/office/drawing/2014/main" id="{67BBC559-EF47-2BB9-4670-5C559D071625}"/>
              </a:ext>
            </a:extLst>
          </p:cNvPr>
          <p:cNvPicPr>
            <a:picLocks noChangeAspect="1"/>
          </p:cNvPicPr>
          <p:nvPr/>
        </p:nvPicPr>
        <p:blipFill>
          <a:blip r:embed="rId11"/>
          <a:stretch>
            <a:fillRect/>
          </a:stretch>
        </p:blipFill>
        <p:spPr>
          <a:xfrm>
            <a:off x="7948731" y="2689244"/>
            <a:ext cx="1181415" cy="1422834"/>
          </a:xfrm>
          <a:prstGeom prst="rect">
            <a:avLst/>
          </a:prstGeom>
        </p:spPr>
      </p:pic>
      <p:pic>
        <p:nvPicPr>
          <p:cNvPr id="22" name="Picture 22">
            <a:extLst>
              <a:ext uri="{FF2B5EF4-FFF2-40B4-BE49-F238E27FC236}">
                <a16:creationId xmlns:a16="http://schemas.microsoft.com/office/drawing/2014/main" id="{75E56410-067B-2494-6D21-0666B30A188F}"/>
              </a:ext>
            </a:extLst>
          </p:cNvPr>
          <p:cNvPicPr>
            <a:picLocks noChangeAspect="1"/>
          </p:cNvPicPr>
          <p:nvPr/>
        </p:nvPicPr>
        <p:blipFill>
          <a:blip r:embed="rId12"/>
          <a:stretch>
            <a:fillRect/>
          </a:stretch>
        </p:blipFill>
        <p:spPr>
          <a:xfrm>
            <a:off x="3517952" y="1845961"/>
            <a:ext cx="571500" cy="571500"/>
          </a:xfrm>
          <a:prstGeom prst="rect">
            <a:avLst/>
          </a:prstGeom>
        </p:spPr>
      </p:pic>
      <p:pic>
        <p:nvPicPr>
          <p:cNvPr id="23" name="Picture 24" descr="Icon&#10;&#10;Description automatically generated">
            <a:extLst>
              <a:ext uri="{FF2B5EF4-FFF2-40B4-BE49-F238E27FC236}">
                <a16:creationId xmlns:a16="http://schemas.microsoft.com/office/drawing/2014/main" id="{CB58FAFC-8F4F-A78F-2B90-1A3BAC1F2167}"/>
              </a:ext>
            </a:extLst>
          </p:cNvPr>
          <p:cNvPicPr>
            <a:picLocks noChangeAspect="1"/>
          </p:cNvPicPr>
          <p:nvPr/>
        </p:nvPicPr>
        <p:blipFill>
          <a:blip r:embed="rId13"/>
          <a:stretch>
            <a:fillRect/>
          </a:stretch>
        </p:blipFill>
        <p:spPr>
          <a:xfrm>
            <a:off x="4657818" y="5005711"/>
            <a:ext cx="1270987" cy="797141"/>
          </a:xfrm>
          <a:prstGeom prst="rect">
            <a:avLst/>
          </a:prstGeom>
        </p:spPr>
      </p:pic>
    </p:spTree>
    <p:extLst>
      <p:ext uri="{BB962C8B-B14F-4D97-AF65-F5344CB8AC3E}">
        <p14:creationId xmlns:p14="http://schemas.microsoft.com/office/powerpoint/2010/main" val="1927706581"/>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22" name="Group 93">
            <a:extLst>
              <a:ext uri="{FF2B5EF4-FFF2-40B4-BE49-F238E27FC236}">
                <a16:creationId xmlns:a16="http://schemas.microsoft.com/office/drawing/2014/main" id="{C7572773-EFED-4240-886B-69624490C9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72226"/>
            <a:chOff x="0" y="0"/>
            <a:chExt cx="12188825" cy="6872226"/>
          </a:xfrm>
        </p:grpSpPr>
        <p:pic>
          <p:nvPicPr>
            <p:cNvPr id="95" name="Picture 94">
              <a:extLst>
                <a:ext uri="{FF2B5EF4-FFF2-40B4-BE49-F238E27FC236}">
                  <a16:creationId xmlns:a16="http://schemas.microsoft.com/office/drawing/2014/main" id="{AA1CA1AF-5204-432F-BD8E-57A786399AB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6" name="Rectangle 95">
              <a:extLst>
                <a:ext uri="{FF2B5EF4-FFF2-40B4-BE49-F238E27FC236}">
                  <a16:creationId xmlns:a16="http://schemas.microsoft.com/office/drawing/2014/main" id="{EE3D1EE3-433A-41E2-8487-E98B4F3EC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97" name="Picture 96">
              <a:extLst>
                <a:ext uri="{FF2B5EF4-FFF2-40B4-BE49-F238E27FC236}">
                  <a16:creationId xmlns:a16="http://schemas.microsoft.com/office/drawing/2014/main" id="{80D43889-CB91-4677-AA9D-108C1AFB82E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98" name="Picture 97">
              <a:extLst>
                <a:ext uri="{FF2B5EF4-FFF2-40B4-BE49-F238E27FC236}">
                  <a16:creationId xmlns:a16="http://schemas.microsoft.com/office/drawing/2014/main" id="{CA50A65F-E0C2-4FEB-892C-03ACF95DA29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cxnSp>
        <p:nvCxnSpPr>
          <p:cNvPr id="123" name="Straight Connector 99">
            <a:extLst>
              <a:ext uri="{FF2B5EF4-FFF2-40B4-BE49-F238E27FC236}">
                <a16:creationId xmlns:a16="http://schemas.microsoft.com/office/drawing/2014/main" id="{B3C176ED-7D6F-4F56-A1F8-9687B0C631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24" name="Rectangle 101">
            <a:extLst>
              <a:ext uri="{FF2B5EF4-FFF2-40B4-BE49-F238E27FC236}">
                <a16:creationId xmlns:a16="http://schemas.microsoft.com/office/drawing/2014/main" id="{48045460-25F8-40ED-9BCB-027C40E6B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03">
            <a:extLst>
              <a:ext uri="{FF2B5EF4-FFF2-40B4-BE49-F238E27FC236}">
                <a16:creationId xmlns:a16="http://schemas.microsoft.com/office/drawing/2014/main" id="{26E826CA-0809-4053-BBBD-D64451912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en-US"/>
          </a:p>
        </p:txBody>
      </p:sp>
      <p:sp>
        <p:nvSpPr>
          <p:cNvPr id="126" name="Rectangle 105">
            <a:extLst>
              <a:ext uri="{FF2B5EF4-FFF2-40B4-BE49-F238E27FC236}">
                <a16:creationId xmlns:a16="http://schemas.microsoft.com/office/drawing/2014/main" id="{7CE201F6-A6FC-4624-B774-1D2FCA3A7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795" y="643468"/>
            <a:ext cx="10905066" cy="5571065"/>
          </a:xfrm>
          <a:prstGeom prst="rect">
            <a:avLst/>
          </a:prstGeom>
          <a:solidFill>
            <a:schemeClr val="tx2">
              <a:lumMod val="90000"/>
              <a:lumOff val="10000"/>
            </a:schemeClr>
          </a:solidFill>
          <a:ln>
            <a:noFill/>
          </a:ln>
          <a:effectLst>
            <a:outerShdw blurRad="114300" dist="127000" dir="5400000" sx="99000" sy="99000" algn="t" rotWithShape="0">
              <a:prstClr val="black">
                <a:alpha val="40000"/>
              </a:prstClr>
            </a:outerShdw>
          </a:effectLst>
          <a:scene3d>
            <a:camera prst="orthographicFront"/>
            <a:lightRig rig="twoPt" dir="t"/>
          </a:scene3d>
          <a:sp3d extrusionH="76200" contourW="12700">
            <a:bevelT w="19050" h="0" prst="coolSlant"/>
            <a:extrusionClr>
              <a:schemeClr val="accent3">
                <a:lumMod val="50000"/>
              </a:schemeClr>
            </a:extrusionClr>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7" name="Rectangle 107">
            <a:extLst>
              <a:ext uri="{FF2B5EF4-FFF2-40B4-BE49-F238E27FC236}">
                <a16:creationId xmlns:a16="http://schemas.microsoft.com/office/drawing/2014/main" id="{97E3E208-09BB-49A6-AC5B-365323B222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524" y="809244"/>
            <a:ext cx="10579608" cy="5239512"/>
          </a:xfrm>
          <a:prstGeom prst="rect">
            <a:avLst/>
          </a:prstGeom>
          <a:ln w="15875">
            <a:no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41A97D7-DCEC-6FA4-777F-758879CEE826}"/>
              </a:ext>
            </a:extLst>
          </p:cNvPr>
          <p:cNvSpPr>
            <a:spLocks noGrp="1"/>
          </p:cNvSpPr>
          <p:nvPr>
            <p:ph type="title"/>
          </p:nvPr>
        </p:nvSpPr>
        <p:spPr>
          <a:xfrm>
            <a:off x="5034899" y="1293684"/>
            <a:ext cx="5888496" cy="4270632"/>
          </a:xfrm>
        </p:spPr>
        <p:txBody>
          <a:bodyPr vert="horz" lIns="91440" tIns="45720" rIns="91440" bIns="45720" rtlCol="0" anchor="ctr">
            <a:normAutofit/>
          </a:bodyPr>
          <a:lstStyle/>
          <a:p>
            <a:pPr algn="l"/>
            <a:r>
              <a:rPr lang="en-US" sz="5400">
                <a:solidFill>
                  <a:schemeClr val="tx1"/>
                </a:solidFill>
              </a:rPr>
              <a:t>Thank You!</a:t>
            </a:r>
          </a:p>
        </p:txBody>
      </p:sp>
      <p:cxnSp>
        <p:nvCxnSpPr>
          <p:cNvPr id="128" name="Straight Connector 109">
            <a:extLst>
              <a:ext uri="{FF2B5EF4-FFF2-40B4-BE49-F238E27FC236}">
                <a16:creationId xmlns:a16="http://schemas.microsoft.com/office/drawing/2014/main" id="{C09DEA72-C51E-4A4A-9E85-AF6F3F9E91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219" y="1508760"/>
            <a:ext cx="0" cy="3840480"/>
          </a:xfrm>
          <a:prstGeom prst="line">
            <a:avLst/>
          </a:prstGeom>
          <a:ln w="15875"/>
        </p:spPr>
        <p:style>
          <a:lnRef idx="1">
            <a:schemeClr val="accent1"/>
          </a:lnRef>
          <a:fillRef idx="0">
            <a:schemeClr val="accent1"/>
          </a:fillRef>
          <a:effectRef idx="0">
            <a:schemeClr val="accent1"/>
          </a:effectRef>
          <a:fontRef idx="minor">
            <a:schemeClr val="tx1"/>
          </a:fontRef>
        </p:style>
      </p:cxnSp>
      <p:pic>
        <p:nvPicPr>
          <p:cNvPr id="8" name="Picture 8" descr="A picture containing text, vector graphics&#10;&#10;Description automatically generated">
            <a:extLst>
              <a:ext uri="{FF2B5EF4-FFF2-40B4-BE49-F238E27FC236}">
                <a16:creationId xmlns:a16="http://schemas.microsoft.com/office/drawing/2014/main" id="{975C932F-D247-BFB9-F3FF-218F4EE96060}"/>
              </a:ext>
            </a:extLst>
          </p:cNvPr>
          <p:cNvPicPr>
            <a:picLocks noChangeAspect="1"/>
          </p:cNvPicPr>
          <p:nvPr/>
        </p:nvPicPr>
        <p:blipFill>
          <a:blip r:embed="rId4"/>
          <a:stretch>
            <a:fillRect/>
          </a:stretch>
        </p:blipFill>
        <p:spPr>
          <a:xfrm>
            <a:off x="1772574" y="2642101"/>
            <a:ext cx="1840637" cy="2173040"/>
          </a:xfrm>
          <a:prstGeom prst="rect">
            <a:avLst/>
          </a:prstGeom>
        </p:spPr>
      </p:pic>
    </p:spTree>
    <p:extLst>
      <p:ext uri="{BB962C8B-B14F-4D97-AF65-F5344CB8AC3E}">
        <p14:creationId xmlns:p14="http://schemas.microsoft.com/office/powerpoint/2010/main" val="280639316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C7572773-EFED-4240-886B-69624490C9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72226"/>
            <a:chOff x="0" y="0"/>
            <a:chExt cx="12188825" cy="6872226"/>
          </a:xfrm>
        </p:grpSpPr>
        <p:pic>
          <p:nvPicPr>
            <p:cNvPr id="36" name="Picture 35">
              <a:extLst>
                <a:ext uri="{FF2B5EF4-FFF2-40B4-BE49-F238E27FC236}">
                  <a16:creationId xmlns:a16="http://schemas.microsoft.com/office/drawing/2014/main" id="{AA1CA1AF-5204-432F-BD8E-57A786399AB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7" name="Rectangle 36">
              <a:extLst>
                <a:ext uri="{FF2B5EF4-FFF2-40B4-BE49-F238E27FC236}">
                  <a16:creationId xmlns:a16="http://schemas.microsoft.com/office/drawing/2014/main" id="{EE3D1EE3-433A-41E2-8487-E98B4F3EC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38" name="Picture 37">
              <a:extLst>
                <a:ext uri="{FF2B5EF4-FFF2-40B4-BE49-F238E27FC236}">
                  <a16:creationId xmlns:a16="http://schemas.microsoft.com/office/drawing/2014/main" id="{80D43889-CB91-4677-AA9D-108C1AFB82E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39" name="Picture 38">
              <a:extLst>
                <a:ext uri="{FF2B5EF4-FFF2-40B4-BE49-F238E27FC236}">
                  <a16:creationId xmlns:a16="http://schemas.microsoft.com/office/drawing/2014/main" id="{CA50A65F-E0C2-4FEB-892C-03ACF95DA29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cxnSp>
        <p:nvCxnSpPr>
          <p:cNvPr id="41" name="Straight Connector 40">
            <a:extLst>
              <a:ext uri="{FF2B5EF4-FFF2-40B4-BE49-F238E27FC236}">
                <a16:creationId xmlns:a16="http://schemas.microsoft.com/office/drawing/2014/main" id="{B3C176ED-7D6F-4F56-A1F8-9687B0C631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43" name="Rectangle 42">
            <a:extLst>
              <a:ext uri="{FF2B5EF4-FFF2-40B4-BE49-F238E27FC236}">
                <a16:creationId xmlns:a16="http://schemas.microsoft.com/office/drawing/2014/main" id="{44F7C90B-8333-4519-BE89-44DEAD4D37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3EAE297-BAB5-4C1D-9F2C-D67C4FEC8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hidden="1">
            <a:extLst>
              <a:ext uri="{FF2B5EF4-FFF2-40B4-BE49-F238E27FC236}">
                <a16:creationId xmlns:a16="http://schemas.microsoft.com/office/drawing/2014/main" id="{8D6DCE45-FCB6-4B94-8EDA-A0CC941E7B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219" y="1143000"/>
            <a:ext cx="0" cy="442762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Google Shape;3149;p35">
            <a:extLst>
              <a:ext uri="{FF2B5EF4-FFF2-40B4-BE49-F238E27FC236}">
                <a16:creationId xmlns:a16="http://schemas.microsoft.com/office/drawing/2014/main" id="{0DEEBA6E-3FAE-A4FD-00AE-6E64F1D92044}"/>
              </a:ext>
            </a:extLst>
          </p:cNvPr>
          <p:cNvSpPr/>
          <p:nvPr/>
        </p:nvSpPr>
        <p:spPr>
          <a:xfrm>
            <a:off x="609556" y="1591159"/>
            <a:ext cx="1406451" cy="2555935"/>
          </a:xfrm>
          <a:custGeom>
            <a:avLst/>
            <a:gdLst/>
            <a:ahLst/>
            <a:cxnLst/>
            <a:rect l="l" t="t" r="r" b="b"/>
            <a:pathLst>
              <a:path w="31734" h="57670" extrusionOk="0">
                <a:moveTo>
                  <a:pt x="2566" y="1"/>
                </a:moveTo>
                <a:cubicBezTo>
                  <a:pt x="1141" y="1"/>
                  <a:pt x="1" y="1141"/>
                  <a:pt x="1" y="2566"/>
                </a:cubicBezTo>
                <a:lnTo>
                  <a:pt x="1" y="55104"/>
                </a:lnTo>
                <a:cubicBezTo>
                  <a:pt x="1" y="56529"/>
                  <a:pt x="1141" y="57670"/>
                  <a:pt x="2566" y="57670"/>
                </a:cubicBezTo>
                <a:lnTo>
                  <a:pt x="29168" y="57670"/>
                </a:lnTo>
                <a:cubicBezTo>
                  <a:pt x="30561" y="57670"/>
                  <a:pt x="31733" y="56529"/>
                  <a:pt x="31733" y="55104"/>
                </a:cubicBezTo>
                <a:lnTo>
                  <a:pt x="31733" y="2566"/>
                </a:lnTo>
                <a:cubicBezTo>
                  <a:pt x="31733" y="1141"/>
                  <a:pt x="30561" y="1"/>
                  <a:pt x="29168" y="1"/>
                </a:cubicBezTo>
                <a:close/>
              </a:path>
            </a:pathLst>
          </a:custGeom>
          <a:solidFill>
            <a:srgbClr val="F2A365"/>
          </a:solidFill>
          <a:ln>
            <a:noFill/>
          </a:ln>
        </p:spPr>
        <p:txBody>
          <a:bodyPr spcFirstLastPara="1" wrap="square" lIns="121900" tIns="121900" rIns="121900" bIns="121900" anchor="ctr" anchorCtr="0">
            <a:noAutofit/>
          </a:bodyPr>
          <a:lstStyle/>
          <a:p>
            <a:endParaRPr sz="2400"/>
          </a:p>
        </p:txBody>
      </p:sp>
      <p:grpSp>
        <p:nvGrpSpPr>
          <p:cNvPr id="30" name="Google Shape;3178;p35">
            <a:extLst>
              <a:ext uri="{FF2B5EF4-FFF2-40B4-BE49-F238E27FC236}">
                <a16:creationId xmlns:a16="http://schemas.microsoft.com/office/drawing/2014/main" id="{819CA346-C543-82AF-9942-277C427DFE2B}"/>
              </a:ext>
            </a:extLst>
          </p:cNvPr>
          <p:cNvGrpSpPr/>
          <p:nvPr/>
        </p:nvGrpSpPr>
        <p:grpSpPr>
          <a:xfrm>
            <a:off x="2633517" y="2761741"/>
            <a:ext cx="1865385" cy="3069650"/>
            <a:chOff x="2633517" y="2761739"/>
            <a:chExt cx="1399039" cy="2302236"/>
          </a:xfrm>
        </p:grpSpPr>
        <p:sp>
          <p:nvSpPr>
            <p:cNvPr id="6" name="Google Shape;3179;p35">
              <a:extLst>
                <a:ext uri="{FF2B5EF4-FFF2-40B4-BE49-F238E27FC236}">
                  <a16:creationId xmlns:a16="http://schemas.microsoft.com/office/drawing/2014/main" id="{CD9CF226-1F11-4552-F921-54F4EF484C69}"/>
                </a:ext>
              </a:extLst>
            </p:cNvPr>
            <p:cNvSpPr/>
            <p:nvPr/>
          </p:nvSpPr>
          <p:spPr>
            <a:xfrm>
              <a:off x="2686136" y="3144897"/>
              <a:ext cx="408486" cy="408486"/>
            </a:xfrm>
            <a:custGeom>
              <a:avLst/>
              <a:gdLst/>
              <a:ahLst/>
              <a:cxnLst/>
              <a:rect l="l" t="t" r="r" b="b"/>
              <a:pathLst>
                <a:path w="12289" h="12289" extrusionOk="0">
                  <a:moveTo>
                    <a:pt x="2788" y="1"/>
                  </a:moveTo>
                  <a:cubicBezTo>
                    <a:pt x="1236" y="1"/>
                    <a:pt x="1" y="1236"/>
                    <a:pt x="1" y="2788"/>
                  </a:cubicBezTo>
                  <a:lnTo>
                    <a:pt x="1" y="9502"/>
                  </a:lnTo>
                  <a:cubicBezTo>
                    <a:pt x="1" y="11053"/>
                    <a:pt x="1236" y="12288"/>
                    <a:pt x="2788" y="12288"/>
                  </a:cubicBezTo>
                  <a:lnTo>
                    <a:pt x="9502" y="12288"/>
                  </a:lnTo>
                  <a:cubicBezTo>
                    <a:pt x="11053" y="12288"/>
                    <a:pt x="12289" y="11053"/>
                    <a:pt x="12289" y="9502"/>
                  </a:cubicBezTo>
                  <a:lnTo>
                    <a:pt x="12289" y="2788"/>
                  </a:lnTo>
                  <a:cubicBezTo>
                    <a:pt x="12289" y="1236"/>
                    <a:pt x="11053" y="1"/>
                    <a:pt x="9502" y="1"/>
                  </a:cubicBezTo>
                  <a:close/>
                </a:path>
              </a:pathLst>
            </a:custGeom>
            <a:solidFill>
              <a:srgbClr val="EEEEEE"/>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7" name="Google Shape;3180;p35">
              <a:extLst>
                <a:ext uri="{FF2B5EF4-FFF2-40B4-BE49-F238E27FC236}">
                  <a16:creationId xmlns:a16="http://schemas.microsoft.com/office/drawing/2014/main" id="{9FB9AAF8-95F5-8EF3-302C-2DE482555BF1}"/>
                </a:ext>
              </a:extLst>
            </p:cNvPr>
            <p:cNvSpPr/>
            <p:nvPr/>
          </p:nvSpPr>
          <p:spPr>
            <a:xfrm>
              <a:off x="3153557" y="3227033"/>
              <a:ext cx="407389" cy="408453"/>
            </a:xfrm>
            <a:custGeom>
              <a:avLst/>
              <a:gdLst/>
              <a:ahLst/>
              <a:cxnLst/>
              <a:rect l="l" t="t" r="r" b="b"/>
              <a:pathLst>
                <a:path w="12256" h="12288" extrusionOk="0">
                  <a:moveTo>
                    <a:pt x="2755" y="0"/>
                  </a:moveTo>
                  <a:cubicBezTo>
                    <a:pt x="1235" y="0"/>
                    <a:pt x="0" y="1267"/>
                    <a:pt x="0" y="2787"/>
                  </a:cubicBezTo>
                  <a:lnTo>
                    <a:pt x="0" y="9532"/>
                  </a:lnTo>
                  <a:cubicBezTo>
                    <a:pt x="0" y="11052"/>
                    <a:pt x="1235" y="12288"/>
                    <a:pt x="2755" y="12288"/>
                  </a:cubicBezTo>
                  <a:lnTo>
                    <a:pt x="9501" y="12288"/>
                  </a:lnTo>
                  <a:cubicBezTo>
                    <a:pt x="11021" y="12288"/>
                    <a:pt x="12256" y="11052"/>
                    <a:pt x="12256" y="9532"/>
                  </a:cubicBezTo>
                  <a:lnTo>
                    <a:pt x="12256" y="2787"/>
                  </a:lnTo>
                  <a:cubicBezTo>
                    <a:pt x="12256" y="1267"/>
                    <a:pt x="11021" y="0"/>
                    <a:pt x="9501" y="0"/>
                  </a:cubicBezTo>
                  <a:close/>
                </a:path>
              </a:pathLst>
            </a:custGeom>
            <a:solidFill>
              <a:srgbClr val="EEEEEE"/>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8" name="Google Shape;3181;p35">
              <a:extLst>
                <a:ext uri="{FF2B5EF4-FFF2-40B4-BE49-F238E27FC236}">
                  <a16:creationId xmlns:a16="http://schemas.microsoft.com/office/drawing/2014/main" id="{BC659FAE-5D87-196C-4874-93988C3CB504}"/>
                </a:ext>
              </a:extLst>
            </p:cNvPr>
            <p:cNvSpPr/>
            <p:nvPr/>
          </p:nvSpPr>
          <p:spPr>
            <a:xfrm>
              <a:off x="2768272" y="3647020"/>
              <a:ext cx="408453" cy="408486"/>
            </a:xfrm>
            <a:custGeom>
              <a:avLst/>
              <a:gdLst/>
              <a:ahLst/>
              <a:cxnLst/>
              <a:rect l="l" t="t" r="r" b="b"/>
              <a:pathLst>
                <a:path w="12288" h="12289" extrusionOk="0">
                  <a:moveTo>
                    <a:pt x="2787" y="1"/>
                  </a:moveTo>
                  <a:cubicBezTo>
                    <a:pt x="1267" y="1"/>
                    <a:pt x="0" y="1268"/>
                    <a:pt x="0" y="2788"/>
                  </a:cubicBezTo>
                  <a:lnTo>
                    <a:pt x="0" y="9502"/>
                  </a:lnTo>
                  <a:cubicBezTo>
                    <a:pt x="0" y="11053"/>
                    <a:pt x="1267" y="12288"/>
                    <a:pt x="2787" y="12288"/>
                  </a:cubicBezTo>
                  <a:lnTo>
                    <a:pt x="9501" y="12288"/>
                  </a:lnTo>
                  <a:cubicBezTo>
                    <a:pt x="11053" y="12288"/>
                    <a:pt x="12288" y="11053"/>
                    <a:pt x="12288" y="9502"/>
                  </a:cubicBezTo>
                  <a:lnTo>
                    <a:pt x="12288" y="2788"/>
                  </a:lnTo>
                  <a:cubicBezTo>
                    <a:pt x="12288" y="1268"/>
                    <a:pt x="11053" y="1"/>
                    <a:pt x="9501" y="1"/>
                  </a:cubicBezTo>
                  <a:close/>
                </a:path>
              </a:pathLst>
            </a:custGeom>
            <a:solidFill>
              <a:srgbClr val="EEEEEE"/>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9" name="Google Shape;3182;p35">
              <a:extLst>
                <a:ext uri="{FF2B5EF4-FFF2-40B4-BE49-F238E27FC236}">
                  <a16:creationId xmlns:a16="http://schemas.microsoft.com/office/drawing/2014/main" id="{FB66FF36-077A-9DAF-EE39-11B63D320457}"/>
                </a:ext>
              </a:extLst>
            </p:cNvPr>
            <p:cNvSpPr/>
            <p:nvPr/>
          </p:nvSpPr>
          <p:spPr>
            <a:xfrm>
              <a:off x="3267238" y="3698609"/>
              <a:ext cx="325320" cy="325320"/>
            </a:xfrm>
            <a:custGeom>
              <a:avLst/>
              <a:gdLst/>
              <a:ahLst/>
              <a:cxnLst/>
              <a:rect l="l" t="t" r="r" b="b"/>
              <a:pathLst>
                <a:path w="9787" h="9787" extrusionOk="0">
                  <a:moveTo>
                    <a:pt x="2217" y="1"/>
                  </a:moveTo>
                  <a:cubicBezTo>
                    <a:pt x="982" y="1"/>
                    <a:pt x="0" y="982"/>
                    <a:pt x="0" y="2217"/>
                  </a:cubicBezTo>
                  <a:lnTo>
                    <a:pt x="0" y="7570"/>
                  </a:lnTo>
                  <a:cubicBezTo>
                    <a:pt x="0" y="8805"/>
                    <a:pt x="982" y="9786"/>
                    <a:pt x="2217" y="9786"/>
                  </a:cubicBezTo>
                  <a:lnTo>
                    <a:pt x="7569" y="9786"/>
                  </a:lnTo>
                  <a:cubicBezTo>
                    <a:pt x="8804" y="9786"/>
                    <a:pt x="9786" y="8805"/>
                    <a:pt x="9786" y="7570"/>
                  </a:cubicBezTo>
                  <a:lnTo>
                    <a:pt x="9786" y="2217"/>
                  </a:lnTo>
                  <a:cubicBezTo>
                    <a:pt x="9786" y="982"/>
                    <a:pt x="8804" y="1"/>
                    <a:pt x="7569" y="1"/>
                  </a:cubicBezTo>
                  <a:close/>
                </a:path>
              </a:pathLst>
            </a:custGeom>
            <a:solidFill>
              <a:srgbClr val="EEEEEE"/>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0" name="Google Shape;3183;p35">
              <a:extLst>
                <a:ext uri="{FF2B5EF4-FFF2-40B4-BE49-F238E27FC236}">
                  <a16:creationId xmlns:a16="http://schemas.microsoft.com/office/drawing/2014/main" id="{FED7B640-0D3E-6BE5-66C3-FA4600AC69A6}"/>
                </a:ext>
              </a:extLst>
            </p:cNvPr>
            <p:cNvSpPr/>
            <p:nvPr/>
          </p:nvSpPr>
          <p:spPr>
            <a:xfrm>
              <a:off x="3129325" y="4082830"/>
              <a:ext cx="428464" cy="428497"/>
            </a:xfrm>
            <a:custGeom>
              <a:avLst/>
              <a:gdLst/>
              <a:ahLst/>
              <a:cxnLst/>
              <a:rect l="l" t="t" r="r" b="b"/>
              <a:pathLst>
                <a:path w="12890" h="12891" extrusionOk="0">
                  <a:moveTo>
                    <a:pt x="2914" y="1"/>
                  </a:moveTo>
                  <a:cubicBezTo>
                    <a:pt x="1299" y="1"/>
                    <a:pt x="1" y="1299"/>
                    <a:pt x="1" y="2914"/>
                  </a:cubicBezTo>
                  <a:lnTo>
                    <a:pt x="1" y="9977"/>
                  </a:lnTo>
                  <a:cubicBezTo>
                    <a:pt x="1" y="11560"/>
                    <a:pt x="1299" y="12890"/>
                    <a:pt x="2914" y="12890"/>
                  </a:cubicBezTo>
                  <a:lnTo>
                    <a:pt x="9976" y="12890"/>
                  </a:lnTo>
                  <a:cubicBezTo>
                    <a:pt x="11592" y="12890"/>
                    <a:pt x="12890" y="11560"/>
                    <a:pt x="12890" y="9977"/>
                  </a:cubicBezTo>
                  <a:lnTo>
                    <a:pt x="12890" y="2914"/>
                  </a:lnTo>
                  <a:cubicBezTo>
                    <a:pt x="12890" y="1299"/>
                    <a:pt x="11592" y="1"/>
                    <a:pt x="9976" y="1"/>
                  </a:cubicBezTo>
                  <a:close/>
                </a:path>
              </a:pathLst>
            </a:custGeom>
            <a:solidFill>
              <a:srgbClr val="EEEEEE"/>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1" name="Google Shape;3184;p35">
              <a:extLst>
                <a:ext uri="{FF2B5EF4-FFF2-40B4-BE49-F238E27FC236}">
                  <a16:creationId xmlns:a16="http://schemas.microsoft.com/office/drawing/2014/main" id="{F2333FBD-F8DC-3AA0-3C1C-05392C0B3124}"/>
                </a:ext>
              </a:extLst>
            </p:cNvPr>
            <p:cNvSpPr/>
            <p:nvPr/>
          </p:nvSpPr>
          <p:spPr>
            <a:xfrm>
              <a:off x="3624103" y="3117540"/>
              <a:ext cx="326350" cy="325320"/>
            </a:xfrm>
            <a:custGeom>
              <a:avLst/>
              <a:gdLst/>
              <a:ahLst/>
              <a:cxnLst/>
              <a:rect l="l" t="t" r="r" b="b"/>
              <a:pathLst>
                <a:path w="9818" h="9787" extrusionOk="0">
                  <a:moveTo>
                    <a:pt x="2217" y="0"/>
                  </a:moveTo>
                  <a:cubicBezTo>
                    <a:pt x="982" y="0"/>
                    <a:pt x="0" y="982"/>
                    <a:pt x="0" y="2217"/>
                  </a:cubicBezTo>
                  <a:lnTo>
                    <a:pt x="0" y="7601"/>
                  </a:lnTo>
                  <a:cubicBezTo>
                    <a:pt x="0" y="8804"/>
                    <a:pt x="982" y="9786"/>
                    <a:pt x="2217" y="9786"/>
                  </a:cubicBezTo>
                  <a:lnTo>
                    <a:pt x="7601" y="9786"/>
                  </a:lnTo>
                  <a:cubicBezTo>
                    <a:pt x="8804" y="9786"/>
                    <a:pt x="9817" y="8804"/>
                    <a:pt x="9786" y="7601"/>
                  </a:cubicBezTo>
                  <a:lnTo>
                    <a:pt x="9786" y="2217"/>
                  </a:lnTo>
                  <a:cubicBezTo>
                    <a:pt x="9786" y="982"/>
                    <a:pt x="8804" y="0"/>
                    <a:pt x="7601" y="0"/>
                  </a:cubicBezTo>
                  <a:close/>
                </a:path>
              </a:pathLst>
            </a:custGeom>
            <a:solidFill>
              <a:srgbClr val="EEEEEE"/>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2" name="Google Shape;3185;p35">
              <a:extLst>
                <a:ext uri="{FF2B5EF4-FFF2-40B4-BE49-F238E27FC236}">
                  <a16:creationId xmlns:a16="http://schemas.microsoft.com/office/drawing/2014/main" id="{DB39224F-C83A-169D-EEE3-91326E1F63FF}"/>
                </a:ext>
              </a:extLst>
            </p:cNvPr>
            <p:cNvSpPr/>
            <p:nvPr/>
          </p:nvSpPr>
          <p:spPr>
            <a:xfrm>
              <a:off x="3624103" y="3514393"/>
              <a:ext cx="408453" cy="407423"/>
            </a:xfrm>
            <a:custGeom>
              <a:avLst/>
              <a:gdLst/>
              <a:ahLst/>
              <a:cxnLst/>
              <a:rect l="l" t="t" r="r" b="b"/>
              <a:pathLst>
                <a:path w="12288" h="12257" extrusionOk="0">
                  <a:moveTo>
                    <a:pt x="2787" y="1"/>
                  </a:moveTo>
                  <a:cubicBezTo>
                    <a:pt x="1235" y="1"/>
                    <a:pt x="0" y="1236"/>
                    <a:pt x="0" y="2756"/>
                  </a:cubicBezTo>
                  <a:lnTo>
                    <a:pt x="0" y="9501"/>
                  </a:lnTo>
                  <a:cubicBezTo>
                    <a:pt x="0" y="11021"/>
                    <a:pt x="1235" y="12256"/>
                    <a:pt x="2787" y="12256"/>
                  </a:cubicBezTo>
                  <a:lnTo>
                    <a:pt x="9501" y="12256"/>
                  </a:lnTo>
                  <a:cubicBezTo>
                    <a:pt x="11053" y="12256"/>
                    <a:pt x="12288" y="11021"/>
                    <a:pt x="12288" y="9501"/>
                  </a:cubicBezTo>
                  <a:lnTo>
                    <a:pt x="12288" y="2756"/>
                  </a:lnTo>
                  <a:cubicBezTo>
                    <a:pt x="12288" y="1236"/>
                    <a:pt x="11053" y="1"/>
                    <a:pt x="9501" y="1"/>
                  </a:cubicBezTo>
                  <a:close/>
                </a:path>
              </a:pathLst>
            </a:custGeom>
            <a:solidFill>
              <a:srgbClr val="EEEEEE"/>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3" name="Google Shape;3186;p35">
              <a:extLst>
                <a:ext uri="{FF2B5EF4-FFF2-40B4-BE49-F238E27FC236}">
                  <a16:creationId xmlns:a16="http://schemas.microsoft.com/office/drawing/2014/main" id="{2C3C7F49-4563-0FB8-3962-25CF18FD46E6}"/>
                </a:ext>
              </a:extLst>
            </p:cNvPr>
            <p:cNvSpPr/>
            <p:nvPr/>
          </p:nvSpPr>
          <p:spPr>
            <a:xfrm>
              <a:off x="2868258" y="4960765"/>
              <a:ext cx="752720" cy="103210"/>
            </a:xfrm>
            <a:custGeom>
              <a:avLst/>
              <a:gdLst/>
              <a:ahLst/>
              <a:cxnLst/>
              <a:rect l="l" t="t" r="r" b="b"/>
              <a:pathLst>
                <a:path w="22645" h="3105" extrusionOk="0">
                  <a:moveTo>
                    <a:pt x="1552" y="1"/>
                  </a:moveTo>
                  <a:cubicBezTo>
                    <a:pt x="697" y="1"/>
                    <a:pt x="1" y="697"/>
                    <a:pt x="1" y="1552"/>
                  </a:cubicBezTo>
                  <a:cubicBezTo>
                    <a:pt x="1" y="2408"/>
                    <a:pt x="697" y="3104"/>
                    <a:pt x="1552" y="3104"/>
                  </a:cubicBezTo>
                  <a:lnTo>
                    <a:pt x="21092" y="3104"/>
                  </a:lnTo>
                  <a:cubicBezTo>
                    <a:pt x="21947" y="3104"/>
                    <a:pt x="22644" y="2408"/>
                    <a:pt x="22644" y="1552"/>
                  </a:cubicBezTo>
                  <a:cubicBezTo>
                    <a:pt x="22644" y="697"/>
                    <a:pt x="21947" y="1"/>
                    <a:pt x="21092" y="1"/>
                  </a:cubicBezTo>
                  <a:close/>
                </a:path>
              </a:pathLst>
            </a:custGeom>
            <a:solidFill>
              <a:srgbClr val="EEEEEE"/>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4" name="Google Shape;3187;p35">
              <a:extLst>
                <a:ext uri="{FF2B5EF4-FFF2-40B4-BE49-F238E27FC236}">
                  <a16:creationId xmlns:a16="http://schemas.microsoft.com/office/drawing/2014/main" id="{10050BC7-3CD2-D052-F0F6-2654F83D247E}"/>
                </a:ext>
              </a:extLst>
            </p:cNvPr>
            <p:cNvSpPr/>
            <p:nvPr/>
          </p:nvSpPr>
          <p:spPr>
            <a:xfrm>
              <a:off x="2853533" y="4281804"/>
              <a:ext cx="895851" cy="503187"/>
            </a:xfrm>
            <a:custGeom>
              <a:avLst/>
              <a:gdLst/>
              <a:ahLst/>
              <a:cxnLst/>
              <a:rect l="l" t="t" r="r" b="b"/>
              <a:pathLst>
                <a:path w="26951" h="15138" extrusionOk="0">
                  <a:moveTo>
                    <a:pt x="0" y="0"/>
                  </a:moveTo>
                  <a:lnTo>
                    <a:pt x="1394" y="15138"/>
                  </a:lnTo>
                  <a:lnTo>
                    <a:pt x="21314" y="15138"/>
                  </a:lnTo>
                  <a:lnTo>
                    <a:pt x="26951" y="0"/>
                  </a:lnTo>
                  <a:close/>
                </a:path>
              </a:pathLst>
            </a:custGeom>
            <a:solidFill>
              <a:srgbClr val="F2A365"/>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5" name="Google Shape;3188;p35">
              <a:extLst>
                <a:ext uri="{FF2B5EF4-FFF2-40B4-BE49-F238E27FC236}">
                  <a16:creationId xmlns:a16="http://schemas.microsoft.com/office/drawing/2014/main" id="{2E34F297-F265-597C-05ED-DF6E90D6CCC1}"/>
                </a:ext>
              </a:extLst>
            </p:cNvPr>
            <p:cNvSpPr/>
            <p:nvPr/>
          </p:nvSpPr>
          <p:spPr>
            <a:xfrm>
              <a:off x="2754578" y="4234437"/>
              <a:ext cx="1062184" cy="95798"/>
            </a:xfrm>
            <a:custGeom>
              <a:avLst/>
              <a:gdLst/>
              <a:ahLst/>
              <a:cxnLst/>
              <a:rect l="l" t="t" r="r" b="b"/>
              <a:pathLst>
                <a:path w="31955" h="2882" extrusionOk="0">
                  <a:moveTo>
                    <a:pt x="1426" y="0"/>
                  </a:moveTo>
                  <a:cubicBezTo>
                    <a:pt x="634" y="0"/>
                    <a:pt x="0" y="634"/>
                    <a:pt x="0" y="1425"/>
                  </a:cubicBezTo>
                  <a:cubicBezTo>
                    <a:pt x="0" y="2217"/>
                    <a:pt x="634" y="2882"/>
                    <a:pt x="1426" y="2882"/>
                  </a:cubicBezTo>
                  <a:lnTo>
                    <a:pt x="30498" y="2882"/>
                  </a:lnTo>
                  <a:cubicBezTo>
                    <a:pt x="31321" y="2882"/>
                    <a:pt x="31955" y="2217"/>
                    <a:pt x="31955" y="1425"/>
                  </a:cubicBezTo>
                  <a:cubicBezTo>
                    <a:pt x="31955" y="634"/>
                    <a:pt x="31321" y="0"/>
                    <a:pt x="30498" y="0"/>
                  </a:cubicBezTo>
                  <a:close/>
                </a:path>
              </a:pathLst>
            </a:custGeom>
            <a:solidFill>
              <a:srgbClr val="222831"/>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6" name="Google Shape;3189;p35">
              <a:extLst>
                <a:ext uri="{FF2B5EF4-FFF2-40B4-BE49-F238E27FC236}">
                  <a16:creationId xmlns:a16="http://schemas.microsoft.com/office/drawing/2014/main" id="{F73C8C2C-9529-7DAE-28A2-FEBEB4A0610B}"/>
                </a:ext>
              </a:extLst>
            </p:cNvPr>
            <p:cNvSpPr/>
            <p:nvPr/>
          </p:nvSpPr>
          <p:spPr>
            <a:xfrm>
              <a:off x="2871416" y="4239989"/>
              <a:ext cx="916925" cy="608192"/>
            </a:xfrm>
            <a:custGeom>
              <a:avLst/>
              <a:gdLst/>
              <a:ahLst/>
              <a:cxnLst/>
              <a:rect l="l" t="t" r="r" b="b"/>
              <a:pathLst>
                <a:path w="27585" h="18297" extrusionOk="0">
                  <a:moveTo>
                    <a:pt x="26262" y="0"/>
                  </a:moveTo>
                  <a:cubicBezTo>
                    <a:pt x="25749" y="0"/>
                    <a:pt x="25267" y="305"/>
                    <a:pt x="25114" y="815"/>
                  </a:cubicBezTo>
                  <a:lnTo>
                    <a:pt x="20079" y="15889"/>
                  </a:lnTo>
                  <a:lnTo>
                    <a:pt x="1204" y="15889"/>
                  </a:lnTo>
                  <a:cubicBezTo>
                    <a:pt x="539" y="15889"/>
                    <a:pt x="1" y="16428"/>
                    <a:pt x="1" y="17093"/>
                  </a:cubicBezTo>
                  <a:cubicBezTo>
                    <a:pt x="1" y="17758"/>
                    <a:pt x="539" y="18296"/>
                    <a:pt x="1204" y="18296"/>
                  </a:cubicBezTo>
                  <a:lnTo>
                    <a:pt x="20934" y="18296"/>
                  </a:lnTo>
                  <a:cubicBezTo>
                    <a:pt x="21472" y="18296"/>
                    <a:pt x="21916" y="17979"/>
                    <a:pt x="22106" y="17473"/>
                  </a:cubicBezTo>
                  <a:lnTo>
                    <a:pt x="27394" y="1575"/>
                  </a:lnTo>
                  <a:cubicBezTo>
                    <a:pt x="27584" y="942"/>
                    <a:pt x="27268" y="277"/>
                    <a:pt x="26634" y="55"/>
                  </a:cubicBezTo>
                  <a:cubicBezTo>
                    <a:pt x="26511" y="18"/>
                    <a:pt x="26385" y="0"/>
                    <a:pt x="26262" y="0"/>
                  </a:cubicBezTo>
                  <a:close/>
                </a:path>
              </a:pathLst>
            </a:custGeom>
            <a:solidFill>
              <a:srgbClr val="222831"/>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7" name="Google Shape;3190;p35">
              <a:extLst>
                <a:ext uri="{FF2B5EF4-FFF2-40B4-BE49-F238E27FC236}">
                  <a16:creationId xmlns:a16="http://schemas.microsoft.com/office/drawing/2014/main" id="{334EEDF6-F96B-F819-BDB8-2D9920B0CB09}"/>
                </a:ext>
              </a:extLst>
            </p:cNvPr>
            <p:cNvSpPr/>
            <p:nvPr/>
          </p:nvSpPr>
          <p:spPr>
            <a:xfrm>
              <a:off x="3648301" y="4092270"/>
              <a:ext cx="349519" cy="273765"/>
            </a:xfrm>
            <a:custGeom>
              <a:avLst/>
              <a:gdLst/>
              <a:ahLst/>
              <a:cxnLst/>
              <a:rect l="l" t="t" r="r" b="b"/>
              <a:pathLst>
                <a:path w="10515" h="8236" extrusionOk="0">
                  <a:moveTo>
                    <a:pt x="8076" y="1"/>
                  </a:moveTo>
                  <a:cubicBezTo>
                    <a:pt x="7650" y="1"/>
                    <a:pt x="7220" y="125"/>
                    <a:pt x="6841" y="382"/>
                  </a:cubicBezTo>
                  <a:lnTo>
                    <a:pt x="1204" y="4340"/>
                  </a:lnTo>
                  <a:cubicBezTo>
                    <a:pt x="222" y="5037"/>
                    <a:pt x="0" y="6367"/>
                    <a:pt x="666" y="7317"/>
                  </a:cubicBezTo>
                  <a:cubicBezTo>
                    <a:pt x="1077" y="7919"/>
                    <a:pt x="1742" y="8236"/>
                    <a:pt x="2407" y="8236"/>
                  </a:cubicBezTo>
                  <a:cubicBezTo>
                    <a:pt x="2851" y="8236"/>
                    <a:pt x="3262" y="8109"/>
                    <a:pt x="3642" y="7856"/>
                  </a:cubicBezTo>
                  <a:lnTo>
                    <a:pt x="9311" y="3897"/>
                  </a:lnTo>
                  <a:cubicBezTo>
                    <a:pt x="10261" y="3232"/>
                    <a:pt x="10515" y="1902"/>
                    <a:pt x="9850" y="920"/>
                  </a:cubicBezTo>
                  <a:cubicBezTo>
                    <a:pt x="9422" y="317"/>
                    <a:pt x="8754" y="1"/>
                    <a:pt x="8076" y="1"/>
                  </a:cubicBezTo>
                  <a:close/>
                </a:path>
              </a:pathLst>
            </a:custGeom>
            <a:solidFill>
              <a:srgbClr val="222831"/>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8" name="Google Shape;3191;p35">
              <a:extLst>
                <a:ext uri="{FF2B5EF4-FFF2-40B4-BE49-F238E27FC236}">
                  <a16:creationId xmlns:a16="http://schemas.microsoft.com/office/drawing/2014/main" id="{B7264EEE-5DE6-64DD-1C80-0E8CD8A5E20F}"/>
                </a:ext>
              </a:extLst>
            </p:cNvPr>
            <p:cNvSpPr/>
            <p:nvPr/>
          </p:nvSpPr>
          <p:spPr>
            <a:xfrm>
              <a:off x="3688289" y="4253384"/>
              <a:ext cx="77948" cy="77915"/>
            </a:xfrm>
            <a:custGeom>
              <a:avLst/>
              <a:gdLst/>
              <a:ahLst/>
              <a:cxnLst/>
              <a:rect l="l" t="t" r="r" b="b"/>
              <a:pathLst>
                <a:path w="2345" h="2344" extrusionOk="0">
                  <a:moveTo>
                    <a:pt x="1173" y="0"/>
                  </a:moveTo>
                  <a:cubicBezTo>
                    <a:pt x="539" y="0"/>
                    <a:pt x="1" y="539"/>
                    <a:pt x="1" y="1172"/>
                  </a:cubicBezTo>
                  <a:cubicBezTo>
                    <a:pt x="1" y="1805"/>
                    <a:pt x="539" y="2344"/>
                    <a:pt x="1173" y="2344"/>
                  </a:cubicBezTo>
                  <a:cubicBezTo>
                    <a:pt x="1806" y="2344"/>
                    <a:pt x="2344" y="1805"/>
                    <a:pt x="2344" y="1172"/>
                  </a:cubicBezTo>
                  <a:cubicBezTo>
                    <a:pt x="2344" y="539"/>
                    <a:pt x="1806" y="0"/>
                    <a:pt x="1173" y="0"/>
                  </a:cubicBezTo>
                  <a:close/>
                </a:path>
              </a:pathLst>
            </a:custGeom>
            <a:solidFill>
              <a:srgbClr val="F2A365"/>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9" name="Google Shape;3192;p35">
              <a:extLst>
                <a:ext uri="{FF2B5EF4-FFF2-40B4-BE49-F238E27FC236}">
                  <a16:creationId xmlns:a16="http://schemas.microsoft.com/office/drawing/2014/main" id="{C04678B3-CE0A-2975-4E3F-FE2262B64659}"/>
                </a:ext>
              </a:extLst>
            </p:cNvPr>
            <p:cNvSpPr/>
            <p:nvPr/>
          </p:nvSpPr>
          <p:spPr>
            <a:xfrm>
              <a:off x="2965120" y="4395485"/>
              <a:ext cx="527419" cy="295836"/>
            </a:xfrm>
            <a:custGeom>
              <a:avLst/>
              <a:gdLst/>
              <a:ahLst/>
              <a:cxnLst/>
              <a:rect l="l" t="t" r="r" b="b"/>
              <a:pathLst>
                <a:path w="15867" h="8900" extrusionOk="0">
                  <a:moveTo>
                    <a:pt x="950" y="0"/>
                  </a:moveTo>
                  <a:cubicBezTo>
                    <a:pt x="412" y="0"/>
                    <a:pt x="0" y="412"/>
                    <a:pt x="0" y="951"/>
                  </a:cubicBezTo>
                  <a:lnTo>
                    <a:pt x="0" y="7918"/>
                  </a:lnTo>
                  <a:cubicBezTo>
                    <a:pt x="0" y="8456"/>
                    <a:pt x="412" y="8899"/>
                    <a:pt x="950" y="8899"/>
                  </a:cubicBezTo>
                  <a:cubicBezTo>
                    <a:pt x="1489" y="8899"/>
                    <a:pt x="1900" y="8456"/>
                    <a:pt x="1900" y="7918"/>
                  </a:cubicBezTo>
                  <a:lnTo>
                    <a:pt x="1900" y="951"/>
                  </a:lnTo>
                  <a:cubicBezTo>
                    <a:pt x="1900" y="412"/>
                    <a:pt x="1489" y="0"/>
                    <a:pt x="950" y="0"/>
                  </a:cubicBezTo>
                  <a:close/>
                  <a:moveTo>
                    <a:pt x="5447" y="0"/>
                  </a:moveTo>
                  <a:cubicBezTo>
                    <a:pt x="4909" y="0"/>
                    <a:pt x="4497" y="412"/>
                    <a:pt x="4497" y="951"/>
                  </a:cubicBezTo>
                  <a:lnTo>
                    <a:pt x="4497" y="7918"/>
                  </a:lnTo>
                  <a:cubicBezTo>
                    <a:pt x="4497" y="8456"/>
                    <a:pt x="4909" y="8899"/>
                    <a:pt x="5447" y="8899"/>
                  </a:cubicBezTo>
                  <a:cubicBezTo>
                    <a:pt x="5986" y="8899"/>
                    <a:pt x="6397" y="8456"/>
                    <a:pt x="6397" y="7918"/>
                  </a:cubicBezTo>
                  <a:lnTo>
                    <a:pt x="6397" y="951"/>
                  </a:lnTo>
                  <a:cubicBezTo>
                    <a:pt x="6397" y="412"/>
                    <a:pt x="5954" y="0"/>
                    <a:pt x="5447" y="0"/>
                  </a:cubicBezTo>
                  <a:close/>
                  <a:moveTo>
                    <a:pt x="10293" y="0"/>
                  </a:moveTo>
                  <a:cubicBezTo>
                    <a:pt x="9754" y="0"/>
                    <a:pt x="9343" y="412"/>
                    <a:pt x="9343" y="951"/>
                  </a:cubicBezTo>
                  <a:lnTo>
                    <a:pt x="9343" y="7918"/>
                  </a:lnTo>
                  <a:cubicBezTo>
                    <a:pt x="9343" y="8456"/>
                    <a:pt x="9786" y="8899"/>
                    <a:pt x="10293" y="8899"/>
                  </a:cubicBezTo>
                  <a:cubicBezTo>
                    <a:pt x="10831" y="8899"/>
                    <a:pt x="11243" y="8456"/>
                    <a:pt x="11243" y="7918"/>
                  </a:cubicBezTo>
                  <a:lnTo>
                    <a:pt x="11243" y="951"/>
                  </a:lnTo>
                  <a:cubicBezTo>
                    <a:pt x="11243" y="412"/>
                    <a:pt x="10831" y="0"/>
                    <a:pt x="10293" y="0"/>
                  </a:cubicBezTo>
                  <a:close/>
                  <a:moveTo>
                    <a:pt x="14916" y="0"/>
                  </a:moveTo>
                  <a:cubicBezTo>
                    <a:pt x="14378" y="0"/>
                    <a:pt x="13966" y="412"/>
                    <a:pt x="13966" y="951"/>
                  </a:cubicBezTo>
                  <a:lnTo>
                    <a:pt x="13966" y="7918"/>
                  </a:lnTo>
                  <a:cubicBezTo>
                    <a:pt x="13966" y="8456"/>
                    <a:pt x="14378" y="8899"/>
                    <a:pt x="14916" y="8899"/>
                  </a:cubicBezTo>
                  <a:cubicBezTo>
                    <a:pt x="15423" y="8899"/>
                    <a:pt x="15866" y="8456"/>
                    <a:pt x="15866" y="7918"/>
                  </a:cubicBezTo>
                  <a:lnTo>
                    <a:pt x="15866" y="951"/>
                  </a:lnTo>
                  <a:cubicBezTo>
                    <a:pt x="15866" y="412"/>
                    <a:pt x="15423" y="0"/>
                    <a:pt x="14916" y="0"/>
                  </a:cubicBezTo>
                  <a:close/>
                </a:path>
              </a:pathLst>
            </a:custGeom>
            <a:solidFill>
              <a:srgbClr val="FFFFFF"/>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20" name="Google Shape;3193;p35">
              <a:extLst>
                <a:ext uri="{FF2B5EF4-FFF2-40B4-BE49-F238E27FC236}">
                  <a16:creationId xmlns:a16="http://schemas.microsoft.com/office/drawing/2014/main" id="{2F8981AF-CB34-697F-B4E0-A1FCC6562757}"/>
                </a:ext>
              </a:extLst>
            </p:cNvPr>
            <p:cNvSpPr/>
            <p:nvPr/>
          </p:nvSpPr>
          <p:spPr>
            <a:xfrm>
              <a:off x="2915625" y="4846020"/>
              <a:ext cx="180061" cy="180061"/>
            </a:xfrm>
            <a:custGeom>
              <a:avLst/>
              <a:gdLst/>
              <a:ahLst/>
              <a:cxnLst/>
              <a:rect l="l" t="t" r="r" b="b"/>
              <a:pathLst>
                <a:path w="5417" h="5417" extrusionOk="0">
                  <a:moveTo>
                    <a:pt x="2724" y="1"/>
                  </a:moveTo>
                  <a:cubicBezTo>
                    <a:pt x="1236" y="1"/>
                    <a:pt x="1" y="1204"/>
                    <a:pt x="1" y="2693"/>
                  </a:cubicBezTo>
                  <a:cubicBezTo>
                    <a:pt x="1" y="4213"/>
                    <a:pt x="1236" y="5416"/>
                    <a:pt x="2724" y="5416"/>
                  </a:cubicBezTo>
                  <a:cubicBezTo>
                    <a:pt x="4213" y="5416"/>
                    <a:pt x="5416" y="4213"/>
                    <a:pt x="5416" y="2693"/>
                  </a:cubicBezTo>
                  <a:cubicBezTo>
                    <a:pt x="5416" y="1204"/>
                    <a:pt x="4213" y="1"/>
                    <a:pt x="2724" y="1"/>
                  </a:cubicBezTo>
                  <a:close/>
                </a:path>
              </a:pathLst>
            </a:custGeom>
            <a:solidFill>
              <a:srgbClr val="F2A365"/>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21" name="Google Shape;3194;p35">
              <a:extLst>
                <a:ext uri="{FF2B5EF4-FFF2-40B4-BE49-F238E27FC236}">
                  <a16:creationId xmlns:a16="http://schemas.microsoft.com/office/drawing/2014/main" id="{3807AD72-827C-2A94-FD24-6DE62D9B57BF}"/>
                </a:ext>
              </a:extLst>
            </p:cNvPr>
            <p:cNvSpPr/>
            <p:nvPr/>
          </p:nvSpPr>
          <p:spPr>
            <a:xfrm>
              <a:off x="2949331" y="4878662"/>
              <a:ext cx="113714" cy="114778"/>
            </a:xfrm>
            <a:custGeom>
              <a:avLst/>
              <a:gdLst/>
              <a:ahLst/>
              <a:cxnLst/>
              <a:rect l="l" t="t" r="r" b="b"/>
              <a:pathLst>
                <a:path w="3421" h="3453" extrusionOk="0">
                  <a:moveTo>
                    <a:pt x="1710" y="0"/>
                  </a:moveTo>
                  <a:cubicBezTo>
                    <a:pt x="760" y="0"/>
                    <a:pt x="0" y="761"/>
                    <a:pt x="0" y="1711"/>
                  </a:cubicBezTo>
                  <a:cubicBezTo>
                    <a:pt x="0" y="2661"/>
                    <a:pt x="760" y="3452"/>
                    <a:pt x="1710" y="3452"/>
                  </a:cubicBezTo>
                  <a:cubicBezTo>
                    <a:pt x="2660" y="3452"/>
                    <a:pt x="3420" y="2661"/>
                    <a:pt x="3420" y="1711"/>
                  </a:cubicBezTo>
                  <a:cubicBezTo>
                    <a:pt x="3420" y="761"/>
                    <a:pt x="2660" y="0"/>
                    <a:pt x="1710" y="0"/>
                  </a:cubicBezTo>
                  <a:close/>
                </a:path>
              </a:pathLst>
            </a:custGeom>
            <a:solidFill>
              <a:srgbClr val="222831"/>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22" name="Google Shape;3195;p35">
              <a:extLst>
                <a:ext uri="{FF2B5EF4-FFF2-40B4-BE49-F238E27FC236}">
                  <a16:creationId xmlns:a16="http://schemas.microsoft.com/office/drawing/2014/main" id="{3C392129-0992-0E88-B177-A05FB6D328F4}"/>
                </a:ext>
              </a:extLst>
            </p:cNvPr>
            <p:cNvSpPr/>
            <p:nvPr/>
          </p:nvSpPr>
          <p:spPr>
            <a:xfrm>
              <a:off x="3397772" y="4846020"/>
              <a:ext cx="180028" cy="180061"/>
            </a:xfrm>
            <a:custGeom>
              <a:avLst/>
              <a:gdLst/>
              <a:ahLst/>
              <a:cxnLst/>
              <a:rect l="l" t="t" r="r" b="b"/>
              <a:pathLst>
                <a:path w="5416" h="5417" extrusionOk="0">
                  <a:moveTo>
                    <a:pt x="2692" y="1"/>
                  </a:moveTo>
                  <a:cubicBezTo>
                    <a:pt x="1204" y="1"/>
                    <a:pt x="0" y="1204"/>
                    <a:pt x="0" y="2693"/>
                  </a:cubicBezTo>
                  <a:cubicBezTo>
                    <a:pt x="0" y="4213"/>
                    <a:pt x="1204" y="5416"/>
                    <a:pt x="2692" y="5416"/>
                  </a:cubicBezTo>
                  <a:cubicBezTo>
                    <a:pt x="4181" y="5416"/>
                    <a:pt x="5416" y="4213"/>
                    <a:pt x="5416" y="2693"/>
                  </a:cubicBezTo>
                  <a:cubicBezTo>
                    <a:pt x="5416" y="1204"/>
                    <a:pt x="4181" y="1"/>
                    <a:pt x="2692" y="1"/>
                  </a:cubicBezTo>
                  <a:close/>
                </a:path>
              </a:pathLst>
            </a:custGeom>
            <a:solidFill>
              <a:srgbClr val="F2A365"/>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23" name="Google Shape;3196;p35">
              <a:extLst>
                <a:ext uri="{FF2B5EF4-FFF2-40B4-BE49-F238E27FC236}">
                  <a16:creationId xmlns:a16="http://schemas.microsoft.com/office/drawing/2014/main" id="{3E3C5CB8-DB4D-1EE9-7EDF-5B36C48BD3A8}"/>
                </a:ext>
              </a:extLst>
            </p:cNvPr>
            <p:cNvSpPr/>
            <p:nvPr/>
          </p:nvSpPr>
          <p:spPr>
            <a:xfrm>
              <a:off x="3430380" y="4878662"/>
              <a:ext cx="114778" cy="114778"/>
            </a:xfrm>
            <a:custGeom>
              <a:avLst/>
              <a:gdLst/>
              <a:ahLst/>
              <a:cxnLst/>
              <a:rect l="l" t="t" r="r" b="b"/>
              <a:pathLst>
                <a:path w="3453" h="3453" extrusionOk="0">
                  <a:moveTo>
                    <a:pt x="1711" y="0"/>
                  </a:moveTo>
                  <a:cubicBezTo>
                    <a:pt x="761" y="0"/>
                    <a:pt x="1" y="761"/>
                    <a:pt x="1" y="1711"/>
                  </a:cubicBezTo>
                  <a:cubicBezTo>
                    <a:pt x="1" y="2661"/>
                    <a:pt x="761" y="3452"/>
                    <a:pt x="1711" y="3452"/>
                  </a:cubicBezTo>
                  <a:cubicBezTo>
                    <a:pt x="2661" y="3452"/>
                    <a:pt x="3453" y="2661"/>
                    <a:pt x="3453" y="1711"/>
                  </a:cubicBezTo>
                  <a:cubicBezTo>
                    <a:pt x="3453" y="761"/>
                    <a:pt x="2661" y="0"/>
                    <a:pt x="1711" y="0"/>
                  </a:cubicBezTo>
                  <a:close/>
                </a:path>
              </a:pathLst>
            </a:custGeom>
            <a:solidFill>
              <a:srgbClr val="222831"/>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24" name="Google Shape;3197;p35">
              <a:extLst>
                <a:ext uri="{FF2B5EF4-FFF2-40B4-BE49-F238E27FC236}">
                  <a16:creationId xmlns:a16="http://schemas.microsoft.com/office/drawing/2014/main" id="{97F23910-6CAE-E7FA-074E-EE24E5A2662B}"/>
                </a:ext>
              </a:extLst>
            </p:cNvPr>
            <p:cNvSpPr/>
            <p:nvPr/>
          </p:nvSpPr>
          <p:spPr>
            <a:xfrm>
              <a:off x="3423034" y="3059636"/>
              <a:ext cx="11601" cy="269510"/>
            </a:xfrm>
            <a:custGeom>
              <a:avLst/>
              <a:gdLst/>
              <a:ahLst/>
              <a:cxnLst/>
              <a:rect l="l" t="t" r="r" b="b"/>
              <a:pathLst>
                <a:path w="349" h="8108" extrusionOk="0">
                  <a:moveTo>
                    <a:pt x="0" y="1"/>
                  </a:moveTo>
                  <a:lnTo>
                    <a:pt x="0" y="8108"/>
                  </a:lnTo>
                  <a:lnTo>
                    <a:pt x="349" y="8108"/>
                  </a:lnTo>
                  <a:lnTo>
                    <a:pt x="349" y="1"/>
                  </a:lnTo>
                  <a:close/>
                </a:path>
              </a:pathLst>
            </a:custGeom>
            <a:solidFill>
              <a:srgbClr val="F2A365"/>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25" name="Google Shape;3198;p35">
              <a:extLst>
                <a:ext uri="{FF2B5EF4-FFF2-40B4-BE49-F238E27FC236}">
                  <a16:creationId xmlns:a16="http://schemas.microsoft.com/office/drawing/2014/main" id="{4511C490-119F-C3B8-49CF-6969781D4C87}"/>
                </a:ext>
              </a:extLst>
            </p:cNvPr>
            <p:cNvSpPr/>
            <p:nvPr/>
          </p:nvSpPr>
          <p:spPr>
            <a:xfrm>
              <a:off x="2702989" y="2761739"/>
              <a:ext cx="11634" cy="315846"/>
            </a:xfrm>
            <a:custGeom>
              <a:avLst/>
              <a:gdLst/>
              <a:ahLst/>
              <a:cxnLst/>
              <a:rect l="l" t="t" r="r" b="b"/>
              <a:pathLst>
                <a:path w="350" h="9502" extrusionOk="0">
                  <a:moveTo>
                    <a:pt x="1" y="0"/>
                  </a:moveTo>
                  <a:lnTo>
                    <a:pt x="1" y="9501"/>
                  </a:lnTo>
                  <a:lnTo>
                    <a:pt x="349" y="9501"/>
                  </a:lnTo>
                  <a:lnTo>
                    <a:pt x="349" y="0"/>
                  </a:lnTo>
                  <a:close/>
                </a:path>
              </a:pathLst>
            </a:custGeom>
            <a:solidFill>
              <a:srgbClr val="F2A365"/>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26" name="Google Shape;3199;p35">
              <a:extLst>
                <a:ext uri="{FF2B5EF4-FFF2-40B4-BE49-F238E27FC236}">
                  <a16:creationId xmlns:a16="http://schemas.microsoft.com/office/drawing/2014/main" id="{A0233B60-36FC-DB17-C25D-984A9B66D1E1}"/>
                </a:ext>
              </a:extLst>
            </p:cNvPr>
            <p:cNvSpPr/>
            <p:nvPr/>
          </p:nvSpPr>
          <p:spPr>
            <a:xfrm>
              <a:off x="2663001" y="3881794"/>
              <a:ext cx="11601" cy="256879"/>
            </a:xfrm>
            <a:custGeom>
              <a:avLst/>
              <a:gdLst/>
              <a:ahLst/>
              <a:cxnLst/>
              <a:rect l="l" t="t" r="r" b="b"/>
              <a:pathLst>
                <a:path w="349" h="7728" extrusionOk="0">
                  <a:moveTo>
                    <a:pt x="0" y="0"/>
                  </a:moveTo>
                  <a:lnTo>
                    <a:pt x="0" y="7727"/>
                  </a:lnTo>
                  <a:lnTo>
                    <a:pt x="349" y="7727"/>
                  </a:lnTo>
                  <a:lnTo>
                    <a:pt x="349" y="0"/>
                  </a:lnTo>
                  <a:close/>
                </a:path>
              </a:pathLst>
            </a:custGeom>
            <a:solidFill>
              <a:srgbClr val="F2A365"/>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27" name="Google Shape;3200;p35">
              <a:extLst>
                <a:ext uri="{FF2B5EF4-FFF2-40B4-BE49-F238E27FC236}">
                  <a16:creationId xmlns:a16="http://schemas.microsoft.com/office/drawing/2014/main" id="{BA9BAE10-5E87-5E35-0A68-B459FB2FEA95}"/>
                </a:ext>
              </a:extLst>
            </p:cNvPr>
            <p:cNvSpPr/>
            <p:nvPr/>
          </p:nvSpPr>
          <p:spPr>
            <a:xfrm>
              <a:off x="3713552" y="3779681"/>
              <a:ext cx="11634" cy="255815"/>
            </a:xfrm>
            <a:custGeom>
              <a:avLst/>
              <a:gdLst/>
              <a:ahLst/>
              <a:cxnLst/>
              <a:rect l="l" t="t" r="r" b="b"/>
              <a:pathLst>
                <a:path w="350" h="7696" extrusionOk="0">
                  <a:moveTo>
                    <a:pt x="1" y="0"/>
                  </a:moveTo>
                  <a:lnTo>
                    <a:pt x="1" y="7696"/>
                  </a:lnTo>
                  <a:lnTo>
                    <a:pt x="349" y="7696"/>
                  </a:lnTo>
                  <a:lnTo>
                    <a:pt x="349" y="0"/>
                  </a:lnTo>
                  <a:close/>
                </a:path>
              </a:pathLst>
            </a:custGeom>
            <a:solidFill>
              <a:srgbClr val="F2A365"/>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28" name="Google Shape;3201;p35">
              <a:extLst>
                <a:ext uri="{FF2B5EF4-FFF2-40B4-BE49-F238E27FC236}">
                  <a16:creationId xmlns:a16="http://schemas.microsoft.com/office/drawing/2014/main" id="{08904B67-1D45-C4B5-8454-BE7C84E25430}"/>
                </a:ext>
              </a:extLst>
            </p:cNvPr>
            <p:cNvSpPr/>
            <p:nvPr/>
          </p:nvSpPr>
          <p:spPr>
            <a:xfrm>
              <a:off x="2633517" y="3769144"/>
              <a:ext cx="64253" cy="64253"/>
            </a:xfrm>
            <a:custGeom>
              <a:avLst/>
              <a:gdLst/>
              <a:ahLst/>
              <a:cxnLst/>
              <a:rect l="l" t="t" r="r" b="b"/>
              <a:pathLst>
                <a:path w="1933" h="1933" extrusionOk="0">
                  <a:moveTo>
                    <a:pt x="982" y="0"/>
                  </a:moveTo>
                  <a:cubicBezTo>
                    <a:pt x="444" y="0"/>
                    <a:pt x="0" y="412"/>
                    <a:pt x="0" y="951"/>
                  </a:cubicBezTo>
                  <a:cubicBezTo>
                    <a:pt x="0" y="1489"/>
                    <a:pt x="444" y="1932"/>
                    <a:pt x="982" y="1932"/>
                  </a:cubicBezTo>
                  <a:cubicBezTo>
                    <a:pt x="1521" y="1932"/>
                    <a:pt x="1932" y="1489"/>
                    <a:pt x="1932" y="951"/>
                  </a:cubicBezTo>
                  <a:cubicBezTo>
                    <a:pt x="1932" y="412"/>
                    <a:pt x="1521" y="0"/>
                    <a:pt x="982" y="0"/>
                  </a:cubicBezTo>
                  <a:close/>
                </a:path>
              </a:pathLst>
            </a:custGeom>
            <a:solidFill>
              <a:srgbClr val="F2A365"/>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29" name="Google Shape;3202;p35">
              <a:extLst>
                <a:ext uri="{FF2B5EF4-FFF2-40B4-BE49-F238E27FC236}">
                  <a16:creationId xmlns:a16="http://schemas.microsoft.com/office/drawing/2014/main" id="{8B70EAC0-01D4-060A-2D2B-520C58EECF25}"/>
                </a:ext>
              </a:extLst>
            </p:cNvPr>
            <p:cNvSpPr/>
            <p:nvPr/>
          </p:nvSpPr>
          <p:spPr>
            <a:xfrm>
              <a:off x="3410403" y="3382829"/>
              <a:ext cx="64253" cy="63189"/>
            </a:xfrm>
            <a:custGeom>
              <a:avLst/>
              <a:gdLst/>
              <a:ahLst/>
              <a:cxnLst/>
              <a:rect l="l" t="t" r="r" b="b"/>
              <a:pathLst>
                <a:path w="1933" h="1901" extrusionOk="0">
                  <a:moveTo>
                    <a:pt x="982" y="0"/>
                  </a:moveTo>
                  <a:cubicBezTo>
                    <a:pt x="444" y="0"/>
                    <a:pt x="0" y="412"/>
                    <a:pt x="0" y="950"/>
                  </a:cubicBezTo>
                  <a:cubicBezTo>
                    <a:pt x="0" y="1488"/>
                    <a:pt x="444" y="1900"/>
                    <a:pt x="982" y="1900"/>
                  </a:cubicBezTo>
                  <a:cubicBezTo>
                    <a:pt x="1489" y="1900"/>
                    <a:pt x="1932" y="1488"/>
                    <a:pt x="1932" y="950"/>
                  </a:cubicBezTo>
                  <a:cubicBezTo>
                    <a:pt x="1932" y="412"/>
                    <a:pt x="1489" y="0"/>
                    <a:pt x="982" y="0"/>
                  </a:cubicBezTo>
                  <a:close/>
                </a:path>
              </a:pathLst>
            </a:custGeom>
            <a:solidFill>
              <a:srgbClr val="F2A365"/>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grpSp>
      <p:sp>
        <p:nvSpPr>
          <p:cNvPr id="32" name="Google Shape;3203;p35">
            <a:extLst>
              <a:ext uri="{FF2B5EF4-FFF2-40B4-BE49-F238E27FC236}">
                <a16:creationId xmlns:a16="http://schemas.microsoft.com/office/drawing/2014/main" id="{95DFFCA2-14CF-44FC-FB7A-5903A1C6C44C}"/>
              </a:ext>
            </a:extLst>
          </p:cNvPr>
          <p:cNvSpPr/>
          <p:nvPr/>
        </p:nvSpPr>
        <p:spPr>
          <a:xfrm>
            <a:off x="1933130" y="1591160"/>
            <a:ext cx="825372" cy="2905441"/>
          </a:xfrm>
          <a:custGeom>
            <a:avLst/>
            <a:gdLst/>
            <a:ahLst/>
            <a:cxnLst/>
            <a:rect l="l" t="t" r="r" b="b"/>
            <a:pathLst>
              <a:path w="18623" h="65556" extrusionOk="0">
                <a:moveTo>
                  <a:pt x="14125" y="1"/>
                </a:moveTo>
                <a:lnTo>
                  <a:pt x="14157" y="222"/>
                </a:lnTo>
                <a:lnTo>
                  <a:pt x="14853" y="222"/>
                </a:lnTo>
                <a:lnTo>
                  <a:pt x="14853" y="1"/>
                </a:lnTo>
                <a:close/>
                <a:moveTo>
                  <a:pt x="16025" y="1"/>
                </a:moveTo>
                <a:lnTo>
                  <a:pt x="16025" y="222"/>
                </a:lnTo>
                <a:lnTo>
                  <a:pt x="16754" y="222"/>
                </a:lnTo>
                <a:lnTo>
                  <a:pt x="16754" y="1"/>
                </a:lnTo>
                <a:close/>
                <a:moveTo>
                  <a:pt x="17925" y="1"/>
                </a:moveTo>
                <a:lnTo>
                  <a:pt x="17925" y="222"/>
                </a:lnTo>
                <a:lnTo>
                  <a:pt x="18622" y="222"/>
                </a:lnTo>
                <a:lnTo>
                  <a:pt x="18622" y="1"/>
                </a:lnTo>
                <a:close/>
                <a:moveTo>
                  <a:pt x="12953" y="222"/>
                </a:moveTo>
                <a:cubicBezTo>
                  <a:pt x="12732" y="286"/>
                  <a:pt x="12510" y="381"/>
                  <a:pt x="12288" y="476"/>
                </a:cubicBezTo>
                <a:lnTo>
                  <a:pt x="12383" y="697"/>
                </a:lnTo>
                <a:cubicBezTo>
                  <a:pt x="12573" y="602"/>
                  <a:pt x="12795" y="507"/>
                  <a:pt x="13017" y="444"/>
                </a:cubicBezTo>
                <a:lnTo>
                  <a:pt x="12953" y="222"/>
                </a:lnTo>
                <a:close/>
                <a:moveTo>
                  <a:pt x="11275" y="1141"/>
                </a:moveTo>
                <a:cubicBezTo>
                  <a:pt x="11085" y="1299"/>
                  <a:pt x="10926" y="1489"/>
                  <a:pt x="10768" y="1679"/>
                </a:cubicBezTo>
                <a:lnTo>
                  <a:pt x="10958" y="1837"/>
                </a:lnTo>
                <a:cubicBezTo>
                  <a:pt x="11085" y="1647"/>
                  <a:pt x="11243" y="1489"/>
                  <a:pt x="11433" y="1331"/>
                </a:cubicBezTo>
                <a:lnTo>
                  <a:pt x="11275" y="1141"/>
                </a:lnTo>
                <a:close/>
                <a:moveTo>
                  <a:pt x="10135" y="2692"/>
                </a:moveTo>
                <a:cubicBezTo>
                  <a:pt x="10008" y="2914"/>
                  <a:pt x="9945" y="3136"/>
                  <a:pt x="9881" y="3389"/>
                </a:cubicBezTo>
                <a:lnTo>
                  <a:pt x="10103" y="3452"/>
                </a:lnTo>
                <a:cubicBezTo>
                  <a:pt x="10166" y="3231"/>
                  <a:pt x="10230" y="3009"/>
                  <a:pt x="10325" y="2787"/>
                </a:cubicBezTo>
                <a:lnTo>
                  <a:pt x="10135" y="2692"/>
                </a:lnTo>
                <a:close/>
                <a:moveTo>
                  <a:pt x="9691" y="4561"/>
                </a:moveTo>
                <a:lnTo>
                  <a:pt x="9691" y="5289"/>
                </a:lnTo>
                <a:lnTo>
                  <a:pt x="9913" y="5289"/>
                </a:lnTo>
                <a:lnTo>
                  <a:pt x="9913" y="4561"/>
                </a:lnTo>
                <a:close/>
                <a:moveTo>
                  <a:pt x="9691" y="6461"/>
                </a:moveTo>
                <a:lnTo>
                  <a:pt x="9691" y="7158"/>
                </a:lnTo>
                <a:lnTo>
                  <a:pt x="9913" y="7158"/>
                </a:lnTo>
                <a:lnTo>
                  <a:pt x="9913" y="6461"/>
                </a:lnTo>
                <a:close/>
                <a:moveTo>
                  <a:pt x="9691" y="8361"/>
                </a:moveTo>
                <a:lnTo>
                  <a:pt x="9691" y="9058"/>
                </a:lnTo>
                <a:lnTo>
                  <a:pt x="9913" y="9058"/>
                </a:lnTo>
                <a:lnTo>
                  <a:pt x="9913" y="8361"/>
                </a:lnTo>
                <a:close/>
                <a:moveTo>
                  <a:pt x="9691" y="10230"/>
                </a:moveTo>
                <a:lnTo>
                  <a:pt x="9691" y="10958"/>
                </a:lnTo>
                <a:lnTo>
                  <a:pt x="9913" y="10958"/>
                </a:lnTo>
                <a:lnTo>
                  <a:pt x="9913" y="10230"/>
                </a:lnTo>
                <a:close/>
                <a:moveTo>
                  <a:pt x="9691" y="12130"/>
                </a:moveTo>
                <a:lnTo>
                  <a:pt x="9691" y="12826"/>
                </a:lnTo>
                <a:lnTo>
                  <a:pt x="9913" y="12826"/>
                </a:lnTo>
                <a:lnTo>
                  <a:pt x="9913" y="12130"/>
                </a:lnTo>
                <a:close/>
                <a:moveTo>
                  <a:pt x="9691" y="14030"/>
                </a:moveTo>
                <a:lnTo>
                  <a:pt x="9691" y="14727"/>
                </a:lnTo>
                <a:lnTo>
                  <a:pt x="9913" y="14727"/>
                </a:lnTo>
                <a:lnTo>
                  <a:pt x="9913" y="14030"/>
                </a:lnTo>
                <a:close/>
                <a:moveTo>
                  <a:pt x="9691" y="15898"/>
                </a:moveTo>
                <a:lnTo>
                  <a:pt x="9691" y="16627"/>
                </a:lnTo>
                <a:lnTo>
                  <a:pt x="9913" y="16627"/>
                </a:lnTo>
                <a:lnTo>
                  <a:pt x="9913" y="15898"/>
                </a:lnTo>
                <a:close/>
                <a:moveTo>
                  <a:pt x="9691" y="17798"/>
                </a:moveTo>
                <a:lnTo>
                  <a:pt x="9691" y="18495"/>
                </a:lnTo>
                <a:lnTo>
                  <a:pt x="9913" y="18495"/>
                </a:lnTo>
                <a:lnTo>
                  <a:pt x="9913" y="17798"/>
                </a:lnTo>
                <a:close/>
                <a:moveTo>
                  <a:pt x="9691" y="19699"/>
                </a:moveTo>
                <a:lnTo>
                  <a:pt x="9691" y="20395"/>
                </a:lnTo>
                <a:lnTo>
                  <a:pt x="9913" y="20395"/>
                </a:lnTo>
                <a:lnTo>
                  <a:pt x="9913" y="19699"/>
                </a:lnTo>
                <a:close/>
                <a:moveTo>
                  <a:pt x="9691" y="21567"/>
                </a:moveTo>
                <a:lnTo>
                  <a:pt x="9691" y="22295"/>
                </a:lnTo>
                <a:lnTo>
                  <a:pt x="9913" y="22295"/>
                </a:lnTo>
                <a:lnTo>
                  <a:pt x="9913" y="21567"/>
                </a:lnTo>
                <a:close/>
                <a:moveTo>
                  <a:pt x="9691" y="23467"/>
                </a:moveTo>
                <a:lnTo>
                  <a:pt x="9691" y="24164"/>
                </a:lnTo>
                <a:lnTo>
                  <a:pt x="9913" y="24164"/>
                </a:lnTo>
                <a:lnTo>
                  <a:pt x="9913" y="23467"/>
                </a:lnTo>
                <a:close/>
                <a:moveTo>
                  <a:pt x="9691" y="25367"/>
                </a:moveTo>
                <a:lnTo>
                  <a:pt x="9691" y="26064"/>
                </a:lnTo>
                <a:lnTo>
                  <a:pt x="9913" y="26064"/>
                </a:lnTo>
                <a:lnTo>
                  <a:pt x="9913" y="25367"/>
                </a:lnTo>
                <a:close/>
                <a:moveTo>
                  <a:pt x="9691" y="27236"/>
                </a:moveTo>
                <a:lnTo>
                  <a:pt x="9691" y="27964"/>
                </a:lnTo>
                <a:lnTo>
                  <a:pt x="9913" y="27964"/>
                </a:lnTo>
                <a:lnTo>
                  <a:pt x="9913" y="27236"/>
                </a:lnTo>
                <a:close/>
                <a:moveTo>
                  <a:pt x="9691" y="29136"/>
                </a:moveTo>
                <a:lnTo>
                  <a:pt x="9691" y="29833"/>
                </a:lnTo>
                <a:lnTo>
                  <a:pt x="9913" y="29833"/>
                </a:lnTo>
                <a:lnTo>
                  <a:pt x="9913" y="29136"/>
                </a:lnTo>
                <a:close/>
                <a:moveTo>
                  <a:pt x="9691" y="31004"/>
                </a:moveTo>
                <a:lnTo>
                  <a:pt x="9691" y="31733"/>
                </a:lnTo>
                <a:lnTo>
                  <a:pt x="9913" y="31733"/>
                </a:lnTo>
                <a:lnTo>
                  <a:pt x="9913" y="31004"/>
                </a:lnTo>
                <a:close/>
                <a:moveTo>
                  <a:pt x="9691" y="32904"/>
                </a:moveTo>
                <a:lnTo>
                  <a:pt x="9691" y="33601"/>
                </a:lnTo>
                <a:lnTo>
                  <a:pt x="9913" y="33601"/>
                </a:lnTo>
                <a:lnTo>
                  <a:pt x="9913" y="32904"/>
                </a:lnTo>
                <a:close/>
                <a:moveTo>
                  <a:pt x="9691" y="34805"/>
                </a:moveTo>
                <a:lnTo>
                  <a:pt x="9691" y="35501"/>
                </a:lnTo>
                <a:lnTo>
                  <a:pt x="9913" y="35501"/>
                </a:lnTo>
                <a:lnTo>
                  <a:pt x="9913" y="34805"/>
                </a:lnTo>
                <a:close/>
                <a:moveTo>
                  <a:pt x="9691" y="36673"/>
                </a:moveTo>
                <a:lnTo>
                  <a:pt x="9691" y="37401"/>
                </a:lnTo>
                <a:lnTo>
                  <a:pt x="9913" y="37401"/>
                </a:lnTo>
                <a:lnTo>
                  <a:pt x="9913" y="36673"/>
                </a:lnTo>
                <a:close/>
                <a:moveTo>
                  <a:pt x="9691" y="38573"/>
                </a:moveTo>
                <a:lnTo>
                  <a:pt x="9691" y="39270"/>
                </a:lnTo>
                <a:lnTo>
                  <a:pt x="9913" y="39270"/>
                </a:lnTo>
                <a:lnTo>
                  <a:pt x="9913" y="38573"/>
                </a:lnTo>
                <a:close/>
                <a:moveTo>
                  <a:pt x="9691" y="40473"/>
                </a:moveTo>
                <a:lnTo>
                  <a:pt x="9691" y="41170"/>
                </a:lnTo>
                <a:lnTo>
                  <a:pt x="9913" y="41170"/>
                </a:lnTo>
                <a:lnTo>
                  <a:pt x="9913" y="40473"/>
                </a:lnTo>
                <a:close/>
                <a:moveTo>
                  <a:pt x="9691" y="42342"/>
                </a:moveTo>
                <a:lnTo>
                  <a:pt x="9691" y="43070"/>
                </a:lnTo>
                <a:lnTo>
                  <a:pt x="9913" y="43070"/>
                </a:lnTo>
                <a:lnTo>
                  <a:pt x="9913" y="42342"/>
                </a:lnTo>
                <a:close/>
                <a:moveTo>
                  <a:pt x="9691" y="44242"/>
                </a:moveTo>
                <a:lnTo>
                  <a:pt x="9691" y="44939"/>
                </a:lnTo>
                <a:lnTo>
                  <a:pt x="9913" y="44939"/>
                </a:lnTo>
                <a:lnTo>
                  <a:pt x="9913" y="44242"/>
                </a:lnTo>
                <a:close/>
                <a:moveTo>
                  <a:pt x="9691" y="46142"/>
                </a:moveTo>
                <a:lnTo>
                  <a:pt x="9691" y="46839"/>
                </a:lnTo>
                <a:lnTo>
                  <a:pt x="9913" y="46839"/>
                </a:lnTo>
                <a:lnTo>
                  <a:pt x="9913" y="46142"/>
                </a:lnTo>
                <a:close/>
                <a:moveTo>
                  <a:pt x="9691" y="48011"/>
                </a:moveTo>
                <a:lnTo>
                  <a:pt x="9691" y="48739"/>
                </a:lnTo>
                <a:lnTo>
                  <a:pt x="9913" y="48739"/>
                </a:lnTo>
                <a:lnTo>
                  <a:pt x="9913" y="48011"/>
                </a:lnTo>
                <a:close/>
                <a:moveTo>
                  <a:pt x="9691" y="49911"/>
                </a:moveTo>
                <a:lnTo>
                  <a:pt x="9691" y="50607"/>
                </a:lnTo>
                <a:lnTo>
                  <a:pt x="9913" y="50607"/>
                </a:lnTo>
                <a:lnTo>
                  <a:pt x="9913" y="49911"/>
                </a:lnTo>
                <a:close/>
                <a:moveTo>
                  <a:pt x="9691" y="51811"/>
                </a:moveTo>
                <a:lnTo>
                  <a:pt x="9691" y="52508"/>
                </a:lnTo>
                <a:lnTo>
                  <a:pt x="9913" y="52508"/>
                </a:lnTo>
                <a:lnTo>
                  <a:pt x="9913" y="51811"/>
                </a:lnTo>
                <a:close/>
                <a:moveTo>
                  <a:pt x="9691" y="53679"/>
                </a:moveTo>
                <a:lnTo>
                  <a:pt x="9691" y="54408"/>
                </a:lnTo>
                <a:lnTo>
                  <a:pt x="9913" y="54408"/>
                </a:lnTo>
                <a:lnTo>
                  <a:pt x="9913" y="53679"/>
                </a:lnTo>
                <a:close/>
                <a:moveTo>
                  <a:pt x="9691" y="55579"/>
                </a:moveTo>
                <a:lnTo>
                  <a:pt x="9691" y="56276"/>
                </a:lnTo>
                <a:lnTo>
                  <a:pt x="9913" y="56276"/>
                </a:lnTo>
                <a:lnTo>
                  <a:pt x="9913" y="55579"/>
                </a:lnTo>
                <a:close/>
                <a:moveTo>
                  <a:pt x="9691" y="57480"/>
                </a:moveTo>
                <a:lnTo>
                  <a:pt x="9691" y="58176"/>
                </a:lnTo>
                <a:lnTo>
                  <a:pt x="9913" y="58176"/>
                </a:lnTo>
                <a:lnTo>
                  <a:pt x="9913" y="57480"/>
                </a:lnTo>
                <a:close/>
                <a:moveTo>
                  <a:pt x="9691" y="59348"/>
                </a:moveTo>
                <a:lnTo>
                  <a:pt x="9691" y="60076"/>
                </a:lnTo>
                <a:lnTo>
                  <a:pt x="9913" y="60076"/>
                </a:lnTo>
                <a:lnTo>
                  <a:pt x="9913" y="59348"/>
                </a:lnTo>
                <a:close/>
                <a:moveTo>
                  <a:pt x="9660" y="61216"/>
                </a:moveTo>
                <a:cubicBezTo>
                  <a:pt x="9660" y="61470"/>
                  <a:pt x="9628" y="61692"/>
                  <a:pt x="9565" y="61913"/>
                </a:cubicBezTo>
                <a:lnTo>
                  <a:pt x="9786" y="61977"/>
                </a:lnTo>
                <a:cubicBezTo>
                  <a:pt x="9850" y="61723"/>
                  <a:pt x="9881" y="61501"/>
                  <a:pt x="9913" y="61248"/>
                </a:cubicBezTo>
                <a:lnTo>
                  <a:pt x="9660" y="61216"/>
                </a:lnTo>
                <a:close/>
                <a:moveTo>
                  <a:pt x="9153" y="62990"/>
                </a:moveTo>
                <a:cubicBezTo>
                  <a:pt x="9058" y="63180"/>
                  <a:pt x="8931" y="63370"/>
                  <a:pt x="8773" y="63560"/>
                </a:cubicBezTo>
                <a:lnTo>
                  <a:pt x="8963" y="63718"/>
                </a:lnTo>
                <a:cubicBezTo>
                  <a:pt x="9121" y="63528"/>
                  <a:pt x="9248" y="63307"/>
                  <a:pt x="9375" y="63085"/>
                </a:cubicBezTo>
                <a:lnTo>
                  <a:pt x="9153" y="62990"/>
                </a:lnTo>
                <a:close/>
                <a:moveTo>
                  <a:pt x="7981" y="64383"/>
                </a:moveTo>
                <a:cubicBezTo>
                  <a:pt x="7791" y="64510"/>
                  <a:pt x="7601" y="64637"/>
                  <a:pt x="7411" y="64763"/>
                </a:cubicBezTo>
                <a:lnTo>
                  <a:pt x="7506" y="64953"/>
                </a:lnTo>
                <a:cubicBezTo>
                  <a:pt x="7728" y="64858"/>
                  <a:pt x="7918" y="64700"/>
                  <a:pt x="8108" y="64573"/>
                </a:cubicBezTo>
                <a:lnTo>
                  <a:pt x="7981" y="64383"/>
                </a:lnTo>
                <a:close/>
                <a:moveTo>
                  <a:pt x="6334" y="65175"/>
                </a:moveTo>
                <a:cubicBezTo>
                  <a:pt x="6113" y="65238"/>
                  <a:pt x="5891" y="65270"/>
                  <a:pt x="5638" y="65302"/>
                </a:cubicBezTo>
                <a:lnTo>
                  <a:pt x="5669" y="65523"/>
                </a:lnTo>
                <a:cubicBezTo>
                  <a:pt x="5923" y="65492"/>
                  <a:pt x="6144" y="65460"/>
                  <a:pt x="6398" y="65397"/>
                </a:cubicBezTo>
                <a:lnTo>
                  <a:pt x="6334" y="65175"/>
                </a:lnTo>
                <a:close/>
                <a:moveTo>
                  <a:pt x="1" y="65302"/>
                </a:moveTo>
                <a:lnTo>
                  <a:pt x="1" y="65555"/>
                </a:lnTo>
                <a:lnTo>
                  <a:pt x="697" y="65555"/>
                </a:lnTo>
                <a:lnTo>
                  <a:pt x="697" y="65302"/>
                </a:lnTo>
                <a:close/>
                <a:moveTo>
                  <a:pt x="1869" y="65302"/>
                </a:moveTo>
                <a:lnTo>
                  <a:pt x="1869" y="65555"/>
                </a:lnTo>
                <a:lnTo>
                  <a:pt x="2597" y="65555"/>
                </a:lnTo>
                <a:lnTo>
                  <a:pt x="2597" y="65302"/>
                </a:lnTo>
                <a:close/>
                <a:moveTo>
                  <a:pt x="3769" y="65302"/>
                </a:moveTo>
                <a:lnTo>
                  <a:pt x="3769" y="65555"/>
                </a:lnTo>
                <a:lnTo>
                  <a:pt x="4466" y="65555"/>
                </a:lnTo>
                <a:lnTo>
                  <a:pt x="4466" y="65302"/>
                </a:lnTo>
                <a:close/>
              </a:path>
            </a:pathLst>
          </a:custGeom>
          <a:noFill/>
          <a:ln>
            <a:solidFill>
              <a:schemeClr val="tx1"/>
            </a:solid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34" name="Google Shape;3204;p35">
            <a:extLst>
              <a:ext uri="{FF2B5EF4-FFF2-40B4-BE49-F238E27FC236}">
                <a16:creationId xmlns:a16="http://schemas.microsoft.com/office/drawing/2014/main" id="{7274FC8E-F80F-4997-006B-526D99BD0B12}"/>
              </a:ext>
            </a:extLst>
          </p:cNvPr>
          <p:cNvSpPr/>
          <p:nvPr/>
        </p:nvSpPr>
        <p:spPr>
          <a:xfrm>
            <a:off x="4439913" y="1619214"/>
            <a:ext cx="750959" cy="2867548"/>
          </a:xfrm>
          <a:custGeom>
            <a:avLst/>
            <a:gdLst/>
            <a:ahLst/>
            <a:cxnLst/>
            <a:rect l="l" t="t" r="r" b="b"/>
            <a:pathLst>
              <a:path w="16944" h="64701" extrusionOk="0">
                <a:moveTo>
                  <a:pt x="1" y="1"/>
                </a:moveTo>
                <a:lnTo>
                  <a:pt x="1" y="223"/>
                </a:lnTo>
                <a:lnTo>
                  <a:pt x="697" y="223"/>
                </a:lnTo>
                <a:lnTo>
                  <a:pt x="697" y="1"/>
                </a:lnTo>
                <a:close/>
                <a:moveTo>
                  <a:pt x="1869" y="1"/>
                </a:moveTo>
                <a:lnTo>
                  <a:pt x="1869" y="223"/>
                </a:lnTo>
                <a:lnTo>
                  <a:pt x="2597" y="223"/>
                </a:lnTo>
                <a:lnTo>
                  <a:pt x="2597" y="1"/>
                </a:lnTo>
                <a:close/>
                <a:moveTo>
                  <a:pt x="3769" y="1"/>
                </a:moveTo>
                <a:lnTo>
                  <a:pt x="3769" y="223"/>
                </a:lnTo>
                <a:lnTo>
                  <a:pt x="4466" y="223"/>
                </a:lnTo>
                <a:lnTo>
                  <a:pt x="4466" y="1"/>
                </a:lnTo>
                <a:close/>
                <a:moveTo>
                  <a:pt x="5669" y="191"/>
                </a:moveTo>
                <a:lnTo>
                  <a:pt x="5606" y="413"/>
                </a:lnTo>
                <a:cubicBezTo>
                  <a:pt x="5828" y="476"/>
                  <a:pt x="6049" y="571"/>
                  <a:pt x="6239" y="666"/>
                </a:cubicBezTo>
                <a:lnTo>
                  <a:pt x="6334" y="476"/>
                </a:lnTo>
                <a:cubicBezTo>
                  <a:pt x="6144" y="349"/>
                  <a:pt x="5891" y="254"/>
                  <a:pt x="5669" y="191"/>
                </a:cubicBezTo>
                <a:close/>
                <a:moveTo>
                  <a:pt x="7316" y="1204"/>
                </a:moveTo>
                <a:lnTo>
                  <a:pt x="7158" y="1363"/>
                </a:lnTo>
                <a:cubicBezTo>
                  <a:pt x="7316" y="1521"/>
                  <a:pt x="7474" y="1679"/>
                  <a:pt x="7601" y="1869"/>
                </a:cubicBezTo>
                <a:lnTo>
                  <a:pt x="7791" y="1743"/>
                </a:lnTo>
                <a:cubicBezTo>
                  <a:pt x="7664" y="1553"/>
                  <a:pt x="7506" y="1363"/>
                  <a:pt x="7316" y="1204"/>
                </a:cubicBezTo>
                <a:close/>
                <a:moveTo>
                  <a:pt x="8361" y="2819"/>
                </a:moveTo>
                <a:lnTo>
                  <a:pt x="8108" y="2883"/>
                </a:lnTo>
                <a:cubicBezTo>
                  <a:pt x="8203" y="3104"/>
                  <a:pt x="8235" y="3326"/>
                  <a:pt x="8266" y="3579"/>
                </a:cubicBezTo>
                <a:lnTo>
                  <a:pt x="8520" y="3516"/>
                </a:lnTo>
                <a:cubicBezTo>
                  <a:pt x="8488" y="3294"/>
                  <a:pt x="8425" y="3041"/>
                  <a:pt x="8361" y="2819"/>
                </a:cubicBezTo>
                <a:close/>
                <a:moveTo>
                  <a:pt x="8330" y="4720"/>
                </a:moveTo>
                <a:lnTo>
                  <a:pt x="8330" y="5416"/>
                </a:lnTo>
                <a:lnTo>
                  <a:pt x="8551" y="5416"/>
                </a:lnTo>
                <a:lnTo>
                  <a:pt x="8551" y="4720"/>
                </a:lnTo>
                <a:close/>
                <a:moveTo>
                  <a:pt x="8330" y="6620"/>
                </a:moveTo>
                <a:lnTo>
                  <a:pt x="8330" y="7316"/>
                </a:lnTo>
                <a:lnTo>
                  <a:pt x="8551" y="7316"/>
                </a:lnTo>
                <a:lnTo>
                  <a:pt x="8551" y="6620"/>
                </a:lnTo>
                <a:close/>
                <a:moveTo>
                  <a:pt x="8330" y="8520"/>
                </a:moveTo>
                <a:lnTo>
                  <a:pt x="8330" y="9217"/>
                </a:lnTo>
                <a:lnTo>
                  <a:pt x="8551" y="9217"/>
                </a:lnTo>
                <a:lnTo>
                  <a:pt x="8551" y="8520"/>
                </a:lnTo>
                <a:close/>
                <a:moveTo>
                  <a:pt x="8330" y="10388"/>
                </a:moveTo>
                <a:lnTo>
                  <a:pt x="8330" y="11117"/>
                </a:lnTo>
                <a:lnTo>
                  <a:pt x="8551" y="11117"/>
                </a:lnTo>
                <a:lnTo>
                  <a:pt x="8551" y="10388"/>
                </a:lnTo>
                <a:close/>
                <a:moveTo>
                  <a:pt x="8330" y="12288"/>
                </a:moveTo>
                <a:lnTo>
                  <a:pt x="8330" y="12985"/>
                </a:lnTo>
                <a:lnTo>
                  <a:pt x="8551" y="12985"/>
                </a:lnTo>
                <a:lnTo>
                  <a:pt x="8551" y="12288"/>
                </a:lnTo>
                <a:close/>
                <a:moveTo>
                  <a:pt x="8330" y="14157"/>
                </a:moveTo>
                <a:lnTo>
                  <a:pt x="8330" y="14885"/>
                </a:lnTo>
                <a:lnTo>
                  <a:pt x="8551" y="14885"/>
                </a:lnTo>
                <a:lnTo>
                  <a:pt x="8551" y="14157"/>
                </a:lnTo>
                <a:close/>
                <a:moveTo>
                  <a:pt x="8330" y="16057"/>
                </a:moveTo>
                <a:lnTo>
                  <a:pt x="8330" y="16785"/>
                </a:lnTo>
                <a:lnTo>
                  <a:pt x="8551" y="16785"/>
                </a:lnTo>
                <a:lnTo>
                  <a:pt x="8551" y="16057"/>
                </a:lnTo>
                <a:close/>
                <a:moveTo>
                  <a:pt x="8330" y="17957"/>
                </a:moveTo>
                <a:lnTo>
                  <a:pt x="8330" y="18654"/>
                </a:lnTo>
                <a:lnTo>
                  <a:pt x="8551" y="18654"/>
                </a:lnTo>
                <a:lnTo>
                  <a:pt x="8551" y="17957"/>
                </a:lnTo>
                <a:close/>
                <a:moveTo>
                  <a:pt x="8330" y="19826"/>
                </a:moveTo>
                <a:lnTo>
                  <a:pt x="8330" y="20554"/>
                </a:lnTo>
                <a:lnTo>
                  <a:pt x="8551" y="20554"/>
                </a:lnTo>
                <a:lnTo>
                  <a:pt x="8551" y="19826"/>
                </a:lnTo>
                <a:close/>
                <a:moveTo>
                  <a:pt x="8330" y="21726"/>
                </a:moveTo>
                <a:lnTo>
                  <a:pt x="8330" y="22422"/>
                </a:lnTo>
                <a:lnTo>
                  <a:pt x="8551" y="22422"/>
                </a:lnTo>
                <a:lnTo>
                  <a:pt x="8551" y="21726"/>
                </a:lnTo>
                <a:close/>
                <a:moveTo>
                  <a:pt x="8330" y="23626"/>
                </a:moveTo>
                <a:lnTo>
                  <a:pt x="8330" y="24323"/>
                </a:lnTo>
                <a:lnTo>
                  <a:pt x="8551" y="24323"/>
                </a:lnTo>
                <a:lnTo>
                  <a:pt x="8551" y="23626"/>
                </a:lnTo>
                <a:close/>
                <a:moveTo>
                  <a:pt x="8330" y="25494"/>
                </a:moveTo>
                <a:lnTo>
                  <a:pt x="8330" y="26223"/>
                </a:lnTo>
                <a:lnTo>
                  <a:pt x="8551" y="26223"/>
                </a:lnTo>
                <a:lnTo>
                  <a:pt x="8551" y="25494"/>
                </a:lnTo>
                <a:close/>
                <a:moveTo>
                  <a:pt x="8330" y="27394"/>
                </a:moveTo>
                <a:lnTo>
                  <a:pt x="8330" y="28091"/>
                </a:lnTo>
                <a:lnTo>
                  <a:pt x="8551" y="28091"/>
                </a:lnTo>
                <a:lnTo>
                  <a:pt x="8551" y="27394"/>
                </a:lnTo>
                <a:close/>
                <a:moveTo>
                  <a:pt x="8330" y="29295"/>
                </a:moveTo>
                <a:lnTo>
                  <a:pt x="8330" y="29991"/>
                </a:lnTo>
                <a:lnTo>
                  <a:pt x="8551" y="29991"/>
                </a:lnTo>
                <a:lnTo>
                  <a:pt x="8551" y="29295"/>
                </a:lnTo>
                <a:close/>
                <a:moveTo>
                  <a:pt x="8330" y="31163"/>
                </a:moveTo>
                <a:lnTo>
                  <a:pt x="8330" y="31891"/>
                </a:lnTo>
                <a:lnTo>
                  <a:pt x="8551" y="31891"/>
                </a:lnTo>
                <a:lnTo>
                  <a:pt x="8551" y="31163"/>
                </a:lnTo>
                <a:close/>
                <a:moveTo>
                  <a:pt x="8330" y="33063"/>
                </a:moveTo>
                <a:lnTo>
                  <a:pt x="8330" y="33760"/>
                </a:lnTo>
                <a:lnTo>
                  <a:pt x="8551" y="33760"/>
                </a:lnTo>
                <a:lnTo>
                  <a:pt x="8551" y="33063"/>
                </a:lnTo>
                <a:close/>
                <a:moveTo>
                  <a:pt x="8330" y="34963"/>
                </a:moveTo>
                <a:lnTo>
                  <a:pt x="8330" y="35660"/>
                </a:lnTo>
                <a:lnTo>
                  <a:pt x="8551" y="35660"/>
                </a:lnTo>
                <a:lnTo>
                  <a:pt x="8551" y="34963"/>
                </a:lnTo>
                <a:close/>
                <a:moveTo>
                  <a:pt x="8330" y="36832"/>
                </a:moveTo>
                <a:lnTo>
                  <a:pt x="8330" y="37560"/>
                </a:lnTo>
                <a:lnTo>
                  <a:pt x="8551" y="37560"/>
                </a:lnTo>
                <a:lnTo>
                  <a:pt x="8551" y="36832"/>
                </a:lnTo>
                <a:close/>
                <a:moveTo>
                  <a:pt x="8330" y="38732"/>
                </a:moveTo>
                <a:lnTo>
                  <a:pt x="8330" y="39429"/>
                </a:lnTo>
                <a:lnTo>
                  <a:pt x="8551" y="39429"/>
                </a:lnTo>
                <a:lnTo>
                  <a:pt x="8551" y="38732"/>
                </a:lnTo>
                <a:close/>
                <a:moveTo>
                  <a:pt x="8330" y="40632"/>
                </a:moveTo>
                <a:lnTo>
                  <a:pt x="8330" y="41329"/>
                </a:lnTo>
                <a:lnTo>
                  <a:pt x="8551" y="41329"/>
                </a:lnTo>
                <a:lnTo>
                  <a:pt x="8551" y="40632"/>
                </a:lnTo>
                <a:close/>
                <a:moveTo>
                  <a:pt x="8330" y="42501"/>
                </a:moveTo>
                <a:lnTo>
                  <a:pt x="8330" y="43229"/>
                </a:lnTo>
                <a:lnTo>
                  <a:pt x="8551" y="43229"/>
                </a:lnTo>
                <a:lnTo>
                  <a:pt x="8551" y="42501"/>
                </a:lnTo>
                <a:close/>
                <a:moveTo>
                  <a:pt x="8330" y="44401"/>
                </a:moveTo>
                <a:lnTo>
                  <a:pt x="8330" y="45097"/>
                </a:lnTo>
                <a:lnTo>
                  <a:pt x="8551" y="45097"/>
                </a:lnTo>
                <a:lnTo>
                  <a:pt x="8551" y="44401"/>
                </a:lnTo>
                <a:close/>
                <a:moveTo>
                  <a:pt x="8330" y="46301"/>
                </a:moveTo>
                <a:lnTo>
                  <a:pt x="8330" y="46998"/>
                </a:lnTo>
                <a:lnTo>
                  <a:pt x="8551" y="46998"/>
                </a:lnTo>
                <a:lnTo>
                  <a:pt x="8551" y="46301"/>
                </a:lnTo>
                <a:close/>
                <a:moveTo>
                  <a:pt x="8330" y="48169"/>
                </a:moveTo>
                <a:lnTo>
                  <a:pt x="8330" y="48898"/>
                </a:lnTo>
                <a:lnTo>
                  <a:pt x="8551" y="48898"/>
                </a:lnTo>
                <a:lnTo>
                  <a:pt x="8551" y="48169"/>
                </a:lnTo>
                <a:close/>
                <a:moveTo>
                  <a:pt x="8330" y="50069"/>
                </a:moveTo>
                <a:lnTo>
                  <a:pt x="8330" y="50766"/>
                </a:lnTo>
                <a:lnTo>
                  <a:pt x="8551" y="50766"/>
                </a:lnTo>
                <a:lnTo>
                  <a:pt x="8551" y="50069"/>
                </a:lnTo>
                <a:close/>
                <a:moveTo>
                  <a:pt x="8330" y="51970"/>
                </a:moveTo>
                <a:lnTo>
                  <a:pt x="8330" y="52666"/>
                </a:lnTo>
                <a:lnTo>
                  <a:pt x="8551" y="52666"/>
                </a:lnTo>
                <a:lnTo>
                  <a:pt x="8551" y="51970"/>
                </a:lnTo>
                <a:close/>
                <a:moveTo>
                  <a:pt x="8330" y="53838"/>
                </a:moveTo>
                <a:lnTo>
                  <a:pt x="8330" y="54566"/>
                </a:lnTo>
                <a:lnTo>
                  <a:pt x="8551" y="54566"/>
                </a:lnTo>
                <a:lnTo>
                  <a:pt x="8551" y="53838"/>
                </a:lnTo>
                <a:close/>
                <a:moveTo>
                  <a:pt x="8330" y="55738"/>
                </a:moveTo>
                <a:lnTo>
                  <a:pt x="8330" y="56435"/>
                </a:lnTo>
                <a:lnTo>
                  <a:pt x="8551" y="56435"/>
                </a:lnTo>
                <a:lnTo>
                  <a:pt x="8551" y="55738"/>
                </a:lnTo>
                <a:close/>
                <a:moveTo>
                  <a:pt x="8330" y="57638"/>
                </a:moveTo>
                <a:lnTo>
                  <a:pt x="8330" y="58335"/>
                </a:lnTo>
                <a:lnTo>
                  <a:pt x="8551" y="58335"/>
                </a:lnTo>
                <a:lnTo>
                  <a:pt x="8551" y="57638"/>
                </a:lnTo>
                <a:close/>
                <a:moveTo>
                  <a:pt x="8330" y="59507"/>
                </a:moveTo>
                <a:lnTo>
                  <a:pt x="8330" y="60235"/>
                </a:lnTo>
                <a:lnTo>
                  <a:pt x="8551" y="60235"/>
                </a:lnTo>
                <a:lnTo>
                  <a:pt x="8551" y="59507"/>
                </a:lnTo>
                <a:close/>
                <a:moveTo>
                  <a:pt x="8646" y="61375"/>
                </a:moveTo>
                <a:lnTo>
                  <a:pt x="8425" y="61407"/>
                </a:lnTo>
                <a:cubicBezTo>
                  <a:pt x="8456" y="61660"/>
                  <a:pt x="8520" y="61882"/>
                  <a:pt x="8615" y="62104"/>
                </a:cubicBezTo>
                <a:lnTo>
                  <a:pt x="8836" y="62040"/>
                </a:lnTo>
                <a:cubicBezTo>
                  <a:pt x="8741" y="61819"/>
                  <a:pt x="8678" y="61597"/>
                  <a:pt x="8646" y="61375"/>
                </a:cubicBezTo>
                <a:close/>
                <a:moveTo>
                  <a:pt x="9406" y="63022"/>
                </a:moveTo>
                <a:lnTo>
                  <a:pt x="9248" y="63149"/>
                </a:lnTo>
                <a:cubicBezTo>
                  <a:pt x="9375" y="63339"/>
                  <a:pt x="9565" y="63529"/>
                  <a:pt x="9723" y="63687"/>
                </a:cubicBezTo>
                <a:lnTo>
                  <a:pt x="9881" y="63497"/>
                </a:lnTo>
                <a:cubicBezTo>
                  <a:pt x="9723" y="63370"/>
                  <a:pt x="9565" y="63180"/>
                  <a:pt x="9406" y="63022"/>
                </a:cubicBezTo>
                <a:close/>
                <a:moveTo>
                  <a:pt x="10863" y="64130"/>
                </a:moveTo>
                <a:lnTo>
                  <a:pt x="10768" y="64352"/>
                </a:lnTo>
                <a:cubicBezTo>
                  <a:pt x="10990" y="64447"/>
                  <a:pt x="11211" y="64510"/>
                  <a:pt x="11433" y="64574"/>
                </a:cubicBezTo>
                <a:lnTo>
                  <a:pt x="11496" y="64352"/>
                </a:lnTo>
                <a:cubicBezTo>
                  <a:pt x="11275" y="64289"/>
                  <a:pt x="11053" y="64225"/>
                  <a:pt x="10863" y="64130"/>
                </a:cubicBezTo>
                <a:close/>
                <a:moveTo>
                  <a:pt x="12637" y="64447"/>
                </a:moveTo>
                <a:lnTo>
                  <a:pt x="12637" y="64700"/>
                </a:lnTo>
                <a:lnTo>
                  <a:pt x="13365" y="64700"/>
                </a:lnTo>
                <a:lnTo>
                  <a:pt x="13365" y="64447"/>
                </a:lnTo>
                <a:close/>
                <a:moveTo>
                  <a:pt x="14537" y="64447"/>
                </a:moveTo>
                <a:lnTo>
                  <a:pt x="14537" y="64700"/>
                </a:lnTo>
                <a:lnTo>
                  <a:pt x="15233" y="64700"/>
                </a:lnTo>
                <a:lnTo>
                  <a:pt x="15233" y="64447"/>
                </a:lnTo>
                <a:close/>
                <a:moveTo>
                  <a:pt x="16215" y="64447"/>
                </a:moveTo>
                <a:lnTo>
                  <a:pt x="16215" y="64700"/>
                </a:lnTo>
                <a:lnTo>
                  <a:pt x="16944" y="64700"/>
                </a:lnTo>
                <a:lnTo>
                  <a:pt x="16944" y="64447"/>
                </a:lnTo>
                <a:close/>
              </a:path>
            </a:pathLst>
          </a:custGeom>
          <a:solidFill>
            <a:srgbClr val="6D6E70"/>
          </a:solidFill>
          <a:ln>
            <a:solidFill>
              <a:schemeClr val="tx1"/>
            </a:solid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grpSp>
        <p:nvGrpSpPr>
          <p:cNvPr id="62" name="Google Shape;3227;p35">
            <a:extLst>
              <a:ext uri="{FF2B5EF4-FFF2-40B4-BE49-F238E27FC236}">
                <a16:creationId xmlns:a16="http://schemas.microsoft.com/office/drawing/2014/main" id="{1651E8DF-029B-07E8-6B93-538F21D4A3CD}"/>
              </a:ext>
            </a:extLst>
          </p:cNvPr>
          <p:cNvGrpSpPr/>
          <p:nvPr/>
        </p:nvGrpSpPr>
        <p:grpSpPr>
          <a:xfrm>
            <a:off x="5256775" y="1710467"/>
            <a:ext cx="1538392" cy="2342578"/>
            <a:chOff x="5256775" y="1710469"/>
            <a:chExt cx="1153794" cy="1756934"/>
          </a:xfrm>
        </p:grpSpPr>
        <p:sp>
          <p:nvSpPr>
            <p:cNvPr id="42" name="Google Shape;3228;p35">
              <a:extLst>
                <a:ext uri="{FF2B5EF4-FFF2-40B4-BE49-F238E27FC236}">
                  <a16:creationId xmlns:a16="http://schemas.microsoft.com/office/drawing/2014/main" id="{A7C1C8C0-B473-F776-45A8-4926A7AAB3D5}"/>
                </a:ext>
              </a:extLst>
            </p:cNvPr>
            <p:cNvSpPr/>
            <p:nvPr/>
          </p:nvSpPr>
          <p:spPr>
            <a:xfrm>
              <a:off x="5256775" y="1710469"/>
              <a:ext cx="1153794" cy="247405"/>
            </a:xfrm>
            <a:custGeom>
              <a:avLst/>
              <a:gdLst/>
              <a:ahLst/>
              <a:cxnLst/>
              <a:rect l="l" t="t" r="r" b="b"/>
              <a:pathLst>
                <a:path w="34711" h="7443" extrusionOk="0">
                  <a:moveTo>
                    <a:pt x="1046" y="0"/>
                  </a:moveTo>
                  <a:cubicBezTo>
                    <a:pt x="476" y="0"/>
                    <a:pt x="1" y="475"/>
                    <a:pt x="1" y="1045"/>
                  </a:cubicBezTo>
                  <a:lnTo>
                    <a:pt x="1" y="6366"/>
                  </a:lnTo>
                  <a:cubicBezTo>
                    <a:pt x="1" y="6968"/>
                    <a:pt x="476" y="7443"/>
                    <a:pt x="1046" y="7443"/>
                  </a:cubicBezTo>
                  <a:lnTo>
                    <a:pt x="33634" y="7443"/>
                  </a:lnTo>
                  <a:cubicBezTo>
                    <a:pt x="34235" y="7443"/>
                    <a:pt x="34710" y="6968"/>
                    <a:pt x="34710" y="6366"/>
                  </a:cubicBezTo>
                  <a:lnTo>
                    <a:pt x="34710" y="1045"/>
                  </a:lnTo>
                  <a:cubicBezTo>
                    <a:pt x="34710" y="475"/>
                    <a:pt x="34235" y="0"/>
                    <a:pt x="33634" y="0"/>
                  </a:cubicBezTo>
                  <a:close/>
                </a:path>
              </a:pathLst>
            </a:custGeom>
            <a:solidFill>
              <a:srgbClr val="EEEEEE"/>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44" name="Google Shape;3229;p35">
              <a:extLst>
                <a:ext uri="{FF2B5EF4-FFF2-40B4-BE49-F238E27FC236}">
                  <a16:creationId xmlns:a16="http://schemas.microsoft.com/office/drawing/2014/main" id="{570A0250-8184-005C-A360-93CEB8DDD96F}"/>
                </a:ext>
              </a:extLst>
            </p:cNvPr>
            <p:cNvSpPr/>
            <p:nvPr/>
          </p:nvSpPr>
          <p:spPr>
            <a:xfrm>
              <a:off x="5318900" y="1764152"/>
              <a:ext cx="141104" cy="140040"/>
            </a:xfrm>
            <a:custGeom>
              <a:avLst/>
              <a:gdLst/>
              <a:ahLst/>
              <a:cxnLst/>
              <a:rect l="l" t="t" r="r" b="b"/>
              <a:pathLst>
                <a:path w="4245" h="4213" extrusionOk="0">
                  <a:moveTo>
                    <a:pt x="3167" y="697"/>
                  </a:moveTo>
                  <a:cubicBezTo>
                    <a:pt x="3357" y="697"/>
                    <a:pt x="3516" y="856"/>
                    <a:pt x="3516" y="1077"/>
                  </a:cubicBezTo>
                  <a:lnTo>
                    <a:pt x="3516" y="3136"/>
                  </a:lnTo>
                  <a:cubicBezTo>
                    <a:pt x="3516" y="3357"/>
                    <a:pt x="3357" y="3516"/>
                    <a:pt x="3167" y="3516"/>
                  </a:cubicBezTo>
                  <a:lnTo>
                    <a:pt x="1077" y="3516"/>
                  </a:lnTo>
                  <a:cubicBezTo>
                    <a:pt x="887" y="3516"/>
                    <a:pt x="729" y="3357"/>
                    <a:pt x="729" y="3136"/>
                  </a:cubicBezTo>
                  <a:lnTo>
                    <a:pt x="729" y="1077"/>
                  </a:lnTo>
                  <a:cubicBezTo>
                    <a:pt x="729" y="856"/>
                    <a:pt x="887" y="697"/>
                    <a:pt x="1077" y="697"/>
                  </a:cubicBezTo>
                  <a:close/>
                  <a:moveTo>
                    <a:pt x="1077" y="0"/>
                  </a:moveTo>
                  <a:cubicBezTo>
                    <a:pt x="475" y="0"/>
                    <a:pt x="0" y="476"/>
                    <a:pt x="0" y="1077"/>
                  </a:cubicBezTo>
                  <a:lnTo>
                    <a:pt x="0" y="3136"/>
                  </a:lnTo>
                  <a:cubicBezTo>
                    <a:pt x="0" y="3737"/>
                    <a:pt x="475" y="4212"/>
                    <a:pt x="1077" y="4212"/>
                  </a:cubicBezTo>
                  <a:lnTo>
                    <a:pt x="3167" y="4212"/>
                  </a:lnTo>
                  <a:cubicBezTo>
                    <a:pt x="3737" y="4212"/>
                    <a:pt x="4244" y="3737"/>
                    <a:pt x="4244" y="3136"/>
                  </a:cubicBezTo>
                  <a:lnTo>
                    <a:pt x="4244" y="1077"/>
                  </a:lnTo>
                  <a:cubicBezTo>
                    <a:pt x="4244" y="476"/>
                    <a:pt x="3737" y="0"/>
                    <a:pt x="3167" y="0"/>
                  </a:cubicBezTo>
                  <a:close/>
                </a:path>
              </a:pathLst>
            </a:custGeom>
            <a:solidFill>
              <a:srgbClr val="C4C4C4"/>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46" name="Google Shape;3230;p35">
              <a:extLst>
                <a:ext uri="{FF2B5EF4-FFF2-40B4-BE49-F238E27FC236}">
                  <a16:creationId xmlns:a16="http://schemas.microsoft.com/office/drawing/2014/main" id="{5A49507A-DFCB-51F1-0723-366908C9C711}"/>
                </a:ext>
              </a:extLst>
            </p:cNvPr>
            <p:cNvSpPr/>
            <p:nvPr/>
          </p:nvSpPr>
          <p:spPr>
            <a:xfrm>
              <a:off x="5256775" y="2050481"/>
              <a:ext cx="1153794" cy="247405"/>
            </a:xfrm>
            <a:custGeom>
              <a:avLst/>
              <a:gdLst/>
              <a:ahLst/>
              <a:cxnLst/>
              <a:rect l="l" t="t" r="r" b="b"/>
              <a:pathLst>
                <a:path w="34711" h="7443" extrusionOk="0">
                  <a:moveTo>
                    <a:pt x="1046" y="0"/>
                  </a:moveTo>
                  <a:cubicBezTo>
                    <a:pt x="476" y="0"/>
                    <a:pt x="1" y="475"/>
                    <a:pt x="1" y="1077"/>
                  </a:cubicBezTo>
                  <a:lnTo>
                    <a:pt x="1" y="6398"/>
                  </a:lnTo>
                  <a:cubicBezTo>
                    <a:pt x="1" y="6968"/>
                    <a:pt x="476" y="7443"/>
                    <a:pt x="1046" y="7443"/>
                  </a:cubicBezTo>
                  <a:lnTo>
                    <a:pt x="33634" y="7443"/>
                  </a:lnTo>
                  <a:cubicBezTo>
                    <a:pt x="34235" y="7443"/>
                    <a:pt x="34710" y="6968"/>
                    <a:pt x="34710" y="6398"/>
                  </a:cubicBezTo>
                  <a:lnTo>
                    <a:pt x="34710" y="1077"/>
                  </a:lnTo>
                  <a:cubicBezTo>
                    <a:pt x="34710" y="475"/>
                    <a:pt x="34235" y="0"/>
                    <a:pt x="33634" y="0"/>
                  </a:cubicBezTo>
                  <a:close/>
                </a:path>
              </a:pathLst>
            </a:custGeom>
            <a:solidFill>
              <a:srgbClr val="EEEEEE"/>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48" name="Google Shape;3231;p35">
              <a:extLst>
                <a:ext uri="{FF2B5EF4-FFF2-40B4-BE49-F238E27FC236}">
                  <a16:creationId xmlns:a16="http://schemas.microsoft.com/office/drawing/2014/main" id="{6C64BBC5-187F-8D16-60B9-166B487B2219}"/>
                </a:ext>
              </a:extLst>
            </p:cNvPr>
            <p:cNvSpPr/>
            <p:nvPr/>
          </p:nvSpPr>
          <p:spPr>
            <a:xfrm>
              <a:off x="5318900" y="2104164"/>
              <a:ext cx="141104" cy="141104"/>
            </a:xfrm>
            <a:custGeom>
              <a:avLst/>
              <a:gdLst/>
              <a:ahLst/>
              <a:cxnLst/>
              <a:rect l="l" t="t" r="r" b="b"/>
              <a:pathLst>
                <a:path w="4245" h="4245" extrusionOk="0">
                  <a:moveTo>
                    <a:pt x="3167" y="729"/>
                  </a:moveTo>
                  <a:cubicBezTo>
                    <a:pt x="3357" y="729"/>
                    <a:pt x="3516" y="887"/>
                    <a:pt x="3516" y="1077"/>
                  </a:cubicBezTo>
                  <a:lnTo>
                    <a:pt x="3516" y="3167"/>
                  </a:lnTo>
                  <a:cubicBezTo>
                    <a:pt x="3516" y="3357"/>
                    <a:pt x="3357" y="3516"/>
                    <a:pt x="3167" y="3516"/>
                  </a:cubicBezTo>
                  <a:lnTo>
                    <a:pt x="1077" y="3516"/>
                  </a:lnTo>
                  <a:cubicBezTo>
                    <a:pt x="887" y="3516"/>
                    <a:pt x="729" y="3357"/>
                    <a:pt x="729" y="3167"/>
                  </a:cubicBezTo>
                  <a:lnTo>
                    <a:pt x="729" y="1077"/>
                  </a:lnTo>
                  <a:cubicBezTo>
                    <a:pt x="729" y="887"/>
                    <a:pt x="887" y="729"/>
                    <a:pt x="1077" y="729"/>
                  </a:cubicBezTo>
                  <a:close/>
                  <a:moveTo>
                    <a:pt x="1077" y="1"/>
                  </a:moveTo>
                  <a:cubicBezTo>
                    <a:pt x="475" y="1"/>
                    <a:pt x="0" y="476"/>
                    <a:pt x="0" y="1077"/>
                  </a:cubicBezTo>
                  <a:lnTo>
                    <a:pt x="0" y="3167"/>
                  </a:lnTo>
                  <a:cubicBezTo>
                    <a:pt x="0" y="3769"/>
                    <a:pt x="475" y="4244"/>
                    <a:pt x="1077" y="4244"/>
                  </a:cubicBezTo>
                  <a:lnTo>
                    <a:pt x="3167" y="4244"/>
                  </a:lnTo>
                  <a:cubicBezTo>
                    <a:pt x="3737" y="4244"/>
                    <a:pt x="4244" y="3769"/>
                    <a:pt x="4244" y="3167"/>
                  </a:cubicBezTo>
                  <a:lnTo>
                    <a:pt x="4244" y="1077"/>
                  </a:lnTo>
                  <a:cubicBezTo>
                    <a:pt x="4244" y="476"/>
                    <a:pt x="3737" y="1"/>
                    <a:pt x="3167" y="1"/>
                  </a:cubicBezTo>
                  <a:close/>
                </a:path>
              </a:pathLst>
            </a:custGeom>
            <a:solidFill>
              <a:srgbClr val="C4C4C4"/>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49" name="Google Shape;3232;p35">
              <a:extLst>
                <a:ext uri="{FF2B5EF4-FFF2-40B4-BE49-F238E27FC236}">
                  <a16:creationId xmlns:a16="http://schemas.microsoft.com/office/drawing/2014/main" id="{F004A609-59F6-72F8-B6CB-821A1D027141}"/>
                </a:ext>
              </a:extLst>
            </p:cNvPr>
            <p:cNvSpPr/>
            <p:nvPr/>
          </p:nvSpPr>
          <p:spPr>
            <a:xfrm>
              <a:off x="5256775" y="2391557"/>
              <a:ext cx="1153794" cy="247405"/>
            </a:xfrm>
            <a:custGeom>
              <a:avLst/>
              <a:gdLst/>
              <a:ahLst/>
              <a:cxnLst/>
              <a:rect l="l" t="t" r="r" b="b"/>
              <a:pathLst>
                <a:path w="34711" h="7443" extrusionOk="0">
                  <a:moveTo>
                    <a:pt x="1046" y="0"/>
                  </a:moveTo>
                  <a:cubicBezTo>
                    <a:pt x="476" y="0"/>
                    <a:pt x="1" y="475"/>
                    <a:pt x="1" y="1045"/>
                  </a:cubicBezTo>
                  <a:lnTo>
                    <a:pt x="1" y="6366"/>
                  </a:lnTo>
                  <a:cubicBezTo>
                    <a:pt x="1" y="6967"/>
                    <a:pt x="476" y="7442"/>
                    <a:pt x="1046" y="7442"/>
                  </a:cubicBezTo>
                  <a:lnTo>
                    <a:pt x="33634" y="7442"/>
                  </a:lnTo>
                  <a:cubicBezTo>
                    <a:pt x="34235" y="7442"/>
                    <a:pt x="34710" y="6967"/>
                    <a:pt x="34710" y="6366"/>
                  </a:cubicBezTo>
                  <a:lnTo>
                    <a:pt x="34710" y="1045"/>
                  </a:lnTo>
                  <a:cubicBezTo>
                    <a:pt x="34710" y="475"/>
                    <a:pt x="34235" y="0"/>
                    <a:pt x="33634" y="0"/>
                  </a:cubicBezTo>
                  <a:close/>
                </a:path>
              </a:pathLst>
            </a:custGeom>
            <a:solidFill>
              <a:srgbClr val="EEEEEE"/>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50" name="Google Shape;3233;p35">
              <a:extLst>
                <a:ext uri="{FF2B5EF4-FFF2-40B4-BE49-F238E27FC236}">
                  <a16:creationId xmlns:a16="http://schemas.microsoft.com/office/drawing/2014/main" id="{87321B4F-EBBE-F398-6BF5-4879CFF2F39C}"/>
                </a:ext>
              </a:extLst>
            </p:cNvPr>
            <p:cNvSpPr/>
            <p:nvPr/>
          </p:nvSpPr>
          <p:spPr>
            <a:xfrm>
              <a:off x="5318900" y="2445240"/>
              <a:ext cx="141104" cy="140040"/>
            </a:xfrm>
            <a:custGeom>
              <a:avLst/>
              <a:gdLst/>
              <a:ahLst/>
              <a:cxnLst/>
              <a:rect l="l" t="t" r="r" b="b"/>
              <a:pathLst>
                <a:path w="4245" h="4213" extrusionOk="0">
                  <a:moveTo>
                    <a:pt x="3167" y="697"/>
                  </a:moveTo>
                  <a:cubicBezTo>
                    <a:pt x="3357" y="697"/>
                    <a:pt x="3516" y="855"/>
                    <a:pt x="3516" y="1077"/>
                  </a:cubicBezTo>
                  <a:lnTo>
                    <a:pt x="3516" y="3167"/>
                  </a:lnTo>
                  <a:cubicBezTo>
                    <a:pt x="3516" y="3357"/>
                    <a:pt x="3357" y="3515"/>
                    <a:pt x="3167" y="3515"/>
                  </a:cubicBezTo>
                  <a:lnTo>
                    <a:pt x="1077" y="3515"/>
                  </a:lnTo>
                  <a:cubicBezTo>
                    <a:pt x="887" y="3515"/>
                    <a:pt x="729" y="3357"/>
                    <a:pt x="729" y="3167"/>
                  </a:cubicBezTo>
                  <a:lnTo>
                    <a:pt x="729" y="1077"/>
                  </a:lnTo>
                  <a:cubicBezTo>
                    <a:pt x="729" y="855"/>
                    <a:pt x="887" y="697"/>
                    <a:pt x="1077" y="697"/>
                  </a:cubicBezTo>
                  <a:close/>
                  <a:moveTo>
                    <a:pt x="1077" y="0"/>
                  </a:moveTo>
                  <a:cubicBezTo>
                    <a:pt x="475" y="0"/>
                    <a:pt x="0" y="475"/>
                    <a:pt x="0" y="1077"/>
                  </a:cubicBezTo>
                  <a:lnTo>
                    <a:pt x="0" y="3167"/>
                  </a:lnTo>
                  <a:cubicBezTo>
                    <a:pt x="0" y="3737"/>
                    <a:pt x="475" y="4212"/>
                    <a:pt x="1077" y="4212"/>
                  </a:cubicBezTo>
                  <a:lnTo>
                    <a:pt x="3167" y="4212"/>
                  </a:lnTo>
                  <a:cubicBezTo>
                    <a:pt x="3737" y="4212"/>
                    <a:pt x="4244" y="3737"/>
                    <a:pt x="4244" y="3167"/>
                  </a:cubicBezTo>
                  <a:lnTo>
                    <a:pt x="4244" y="1077"/>
                  </a:lnTo>
                  <a:cubicBezTo>
                    <a:pt x="4244" y="475"/>
                    <a:pt x="3737" y="0"/>
                    <a:pt x="3167" y="0"/>
                  </a:cubicBezTo>
                  <a:close/>
                </a:path>
              </a:pathLst>
            </a:custGeom>
            <a:solidFill>
              <a:srgbClr val="C4C4C4"/>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51" name="Google Shape;3234;p35">
              <a:extLst>
                <a:ext uri="{FF2B5EF4-FFF2-40B4-BE49-F238E27FC236}">
                  <a16:creationId xmlns:a16="http://schemas.microsoft.com/office/drawing/2014/main" id="{780B120F-0C87-A437-347B-68359919C548}"/>
                </a:ext>
              </a:extLst>
            </p:cNvPr>
            <p:cNvSpPr/>
            <p:nvPr/>
          </p:nvSpPr>
          <p:spPr>
            <a:xfrm>
              <a:off x="5256775" y="2731569"/>
              <a:ext cx="1153794" cy="248469"/>
            </a:xfrm>
            <a:custGeom>
              <a:avLst/>
              <a:gdLst/>
              <a:ahLst/>
              <a:cxnLst/>
              <a:rect l="l" t="t" r="r" b="b"/>
              <a:pathLst>
                <a:path w="34711" h="7475" extrusionOk="0">
                  <a:moveTo>
                    <a:pt x="1046" y="0"/>
                  </a:moveTo>
                  <a:cubicBezTo>
                    <a:pt x="476" y="0"/>
                    <a:pt x="1" y="475"/>
                    <a:pt x="1" y="1077"/>
                  </a:cubicBezTo>
                  <a:lnTo>
                    <a:pt x="1" y="6397"/>
                  </a:lnTo>
                  <a:cubicBezTo>
                    <a:pt x="1" y="6999"/>
                    <a:pt x="476" y="7474"/>
                    <a:pt x="1046" y="7474"/>
                  </a:cubicBezTo>
                  <a:lnTo>
                    <a:pt x="33634" y="7474"/>
                  </a:lnTo>
                  <a:cubicBezTo>
                    <a:pt x="34235" y="7474"/>
                    <a:pt x="34710" y="6999"/>
                    <a:pt x="34710" y="6397"/>
                  </a:cubicBezTo>
                  <a:lnTo>
                    <a:pt x="34710" y="1077"/>
                  </a:lnTo>
                  <a:cubicBezTo>
                    <a:pt x="34710" y="475"/>
                    <a:pt x="34235" y="0"/>
                    <a:pt x="33634" y="0"/>
                  </a:cubicBezTo>
                  <a:close/>
                </a:path>
              </a:pathLst>
            </a:custGeom>
            <a:solidFill>
              <a:srgbClr val="EEEEEE"/>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52" name="Google Shape;3235;p35">
              <a:extLst>
                <a:ext uri="{FF2B5EF4-FFF2-40B4-BE49-F238E27FC236}">
                  <a16:creationId xmlns:a16="http://schemas.microsoft.com/office/drawing/2014/main" id="{94392418-5186-327A-E409-FB51F1DAF897}"/>
                </a:ext>
              </a:extLst>
            </p:cNvPr>
            <p:cNvSpPr/>
            <p:nvPr/>
          </p:nvSpPr>
          <p:spPr>
            <a:xfrm>
              <a:off x="5318900" y="2785252"/>
              <a:ext cx="141104" cy="141071"/>
            </a:xfrm>
            <a:custGeom>
              <a:avLst/>
              <a:gdLst/>
              <a:ahLst/>
              <a:cxnLst/>
              <a:rect l="l" t="t" r="r" b="b"/>
              <a:pathLst>
                <a:path w="4245" h="4244" extrusionOk="0">
                  <a:moveTo>
                    <a:pt x="3167" y="729"/>
                  </a:moveTo>
                  <a:cubicBezTo>
                    <a:pt x="3357" y="729"/>
                    <a:pt x="3516" y="887"/>
                    <a:pt x="3516" y="1077"/>
                  </a:cubicBezTo>
                  <a:lnTo>
                    <a:pt x="3516" y="3167"/>
                  </a:lnTo>
                  <a:cubicBezTo>
                    <a:pt x="3516" y="3357"/>
                    <a:pt x="3357" y="3516"/>
                    <a:pt x="3167" y="3516"/>
                  </a:cubicBezTo>
                  <a:lnTo>
                    <a:pt x="1077" y="3516"/>
                  </a:lnTo>
                  <a:cubicBezTo>
                    <a:pt x="887" y="3516"/>
                    <a:pt x="729" y="3357"/>
                    <a:pt x="729" y="3167"/>
                  </a:cubicBezTo>
                  <a:lnTo>
                    <a:pt x="729" y="1077"/>
                  </a:lnTo>
                  <a:cubicBezTo>
                    <a:pt x="729" y="887"/>
                    <a:pt x="887" y="729"/>
                    <a:pt x="1077" y="729"/>
                  </a:cubicBezTo>
                  <a:close/>
                  <a:moveTo>
                    <a:pt x="1077" y="0"/>
                  </a:moveTo>
                  <a:cubicBezTo>
                    <a:pt x="475" y="0"/>
                    <a:pt x="0" y="507"/>
                    <a:pt x="0" y="1077"/>
                  </a:cubicBezTo>
                  <a:lnTo>
                    <a:pt x="0" y="3167"/>
                  </a:lnTo>
                  <a:cubicBezTo>
                    <a:pt x="0" y="3769"/>
                    <a:pt x="475" y="4244"/>
                    <a:pt x="1077" y="4244"/>
                  </a:cubicBezTo>
                  <a:lnTo>
                    <a:pt x="3167" y="4244"/>
                  </a:lnTo>
                  <a:cubicBezTo>
                    <a:pt x="3737" y="4244"/>
                    <a:pt x="4244" y="3769"/>
                    <a:pt x="4244" y="3167"/>
                  </a:cubicBezTo>
                  <a:lnTo>
                    <a:pt x="4244" y="1077"/>
                  </a:lnTo>
                  <a:cubicBezTo>
                    <a:pt x="4244" y="507"/>
                    <a:pt x="3737" y="0"/>
                    <a:pt x="3167" y="0"/>
                  </a:cubicBezTo>
                  <a:close/>
                </a:path>
              </a:pathLst>
            </a:custGeom>
            <a:solidFill>
              <a:srgbClr val="C4C4C4"/>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53" name="Google Shape;3236;p35">
              <a:extLst>
                <a:ext uri="{FF2B5EF4-FFF2-40B4-BE49-F238E27FC236}">
                  <a16:creationId xmlns:a16="http://schemas.microsoft.com/office/drawing/2014/main" id="{97E77031-232D-5646-713A-69FBC0C3F2CF}"/>
                </a:ext>
              </a:extLst>
            </p:cNvPr>
            <p:cNvSpPr/>
            <p:nvPr/>
          </p:nvSpPr>
          <p:spPr>
            <a:xfrm>
              <a:off x="5559957" y="3154748"/>
              <a:ext cx="571628" cy="312655"/>
            </a:xfrm>
            <a:custGeom>
              <a:avLst/>
              <a:gdLst/>
              <a:ahLst/>
              <a:cxnLst/>
              <a:rect l="l" t="t" r="r" b="b"/>
              <a:pathLst>
                <a:path w="17197" h="9406" extrusionOk="0">
                  <a:moveTo>
                    <a:pt x="4688" y="0"/>
                  </a:moveTo>
                  <a:cubicBezTo>
                    <a:pt x="2091" y="0"/>
                    <a:pt x="1" y="2122"/>
                    <a:pt x="1" y="4687"/>
                  </a:cubicBezTo>
                  <a:cubicBezTo>
                    <a:pt x="1" y="7284"/>
                    <a:pt x="2091" y="9406"/>
                    <a:pt x="4688" y="9406"/>
                  </a:cubicBezTo>
                  <a:lnTo>
                    <a:pt x="12510" y="9406"/>
                  </a:lnTo>
                  <a:cubicBezTo>
                    <a:pt x="15075" y="9406"/>
                    <a:pt x="17197" y="7284"/>
                    <a:pt x="17197" y="4687"/>
                  </a:cubicBezTo>
                  <a:cubicBezTo>
                    <a:pt x="17197" y="2122"/>
                    <a:pt x="15075" y="0"/>
                    <a:pt x="12510" y="0"/>
                  </a:cubicBezTo>
                  <a:close/>
                </a:path>
              </a:pathLst>
            </a:custGeom>
            <a:solidFill>
              <a:srgbClr val="263C4C"/>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54" name="Google Shape;3237;p35">
              <a:extLst>
                <a:ext uri="{FF2B5EF4-FFF2-40B4-BE49-F238E27FC236}">
                  <a16:creationId xmlns:a16="http://schemas.microsoft.com/office/drawing/2014/main" id="{1E62C954-0B05-36FB-5E48-D5F095AAC603}"/>
                </a:ext>
              </a:extLst>
            </p:cNvPr>
            <p:cNvSpPr/>
            <p:nvPr/>
          </p:nvSpPr>
          <p:spPr>
            <a:xfrm>
              <a:off x="5559957" y="3118948"/>
              <a:ext cx="571628" cy="311625"/>
            </a:xfrm>
            <a:custGeom>
              <a:avLst/>
              <a:gdLst/>
              <a:ahLst/>
              <a:cxnLst/>
              <a:rect l="l" t="t" r="r" b="b"/>
              <a:pathLst>
                <a:path w="17197" h="9375" extrusionOk="0">
                  <a:moveTo>
                    <a:pt x="4688" y="0"/>
                  </a:moveTo>
                  <a:cubicBezTo>
                    <a:pt x="2091" y="0"/>
                    <a:pt x="1" y="2090"/>
                    <a:pt x="1" y="4687"/>
                  </a:cubicBezTo>
                  <a:cubicBezTo>
                    <a:pt x="1" y="7284"/>
                    <a:pt x="2091" y="9374"/>
                    <a:pt x="4688" y="9374"/>
                  </a:cubicBezTo>
                  <a:lnTo>
                    <a:pt x="12510" y="9374"/>
                  </a:lnTo>
                  <a:cubicBezTo>
                    <a:pt x="15075" y="9374"/>
                    <a:pt x="17197" y="7284"/>
                    <a:pt x="17197" y="4687"/>
                  </a:cubicBezTo>
                  <a:cubicBezTo>
                    <a:pt x="17197" y="2090"/>
                    <a:pt x="15075" y="0"/>
                    <a:pt x="12510" y="0"/>
                  </a:cubicBezTo>
                  <a:close/>
                </a:path>
              </a:pathLst>
            </a:custGeom>
            <a:solidFill>
              <a:srgbClr val="30475E"/>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55" name="Google Shape;3238;p35">
              <a:extLst>
                <a:ext uri="{FF2B5EF4-FFF2-40B4-BE49-F238E27FC236}">
                  <a16:creationId xmlns:a16="http://schemas.microsoft.com/office/drawing/2014/main" id="{36262300-810F-96F9-3345-B357BB0E9BA7}"/>
                </a:ext>
              </a:extLst>
            </p:cNvPr>
            <p:cNvSpPr/>
            <p:nvPr/>
          </p:nvSpPr>
          <p:spPr>
            <a:xfrm>
              <a:off x="5690490" y="3212618"/>
              <a:ext cx="92673" cy="114778"/>
            </a:xfrm>
            <a:custGeom>
              <a:avLst/>
              <a:gdLst/>
              <a:ahLst/>
              <a:cxnLst/>
              <a:rect l="l" t="t" r="r" b="b"/>
              <a:pathLst>
                <a:path w="2788" h="3453" extrusionOk="0">
                  <a:moveTo>
                    <a:pt x="1394" y="571"/>
                  </a:moveTo>
                  <a:cubicBezTo>
                    <a:pt x="1647" y="571"/>
                    <a:pt x="1837" y="634"/>
                    <a:pt x="1964" y="729"/>
                  </a:cubicBezTo>
                  <a:cubicBezTo>
                    <a:pt x="2091" y="856"/>
                    <a:pt x="2154" y="1014"/>
                    <a:pt x="2154" y="1204"/>
                  </a:cubicBezTo>
                  <a:cubicBezTo>
                    <a:pt x="2154" y="1426"/>
                    <a:pt x="2091" y="1584"/>
                    <a:pt x="1964" y="1711"/>
                  </a:cubicBezTo>
                  <a:cubicBezTo>
                    <a:pt x="1837" y="1806"/>
                    <a:pt x="1647" y="1869"/>
                    <a:pt x="1394" y="1869"/>
                  </a:cubicBezTo>
                  <a:lnTo>
                    <a:pt x="666" y="1869"/>
                  </a:lnTo>
                  <a:lnTo>
                    <a:pt x="666" y="571"/>
                  </a:lnTo>
                  <a:close/>
                  <a:moveTo>
                    <a:pt x="1" y="1"/>
                  </a:moveTo>
                  <a:lnTo>
                    <a:pt x="1" y="3453"/>
                  </a:lnTo>
                  <a:lnTo>
                    <a:pt x="666" y="3453"/>
                  </a:lnTo>
                  <a:lnTo>
                    <a:pt x="666" y="2439"/>
                  </a:lnTo>
                  <a:lnTo>
                    <a:pt x="1426" y="2439"/>
                  </a:lnTo>
                  <a:cubicBezTo>
                    <a:pt x="1869" y="2439"/>
                    <a:pt x="2186" y="2344"/>
                    <a:pt x="2439" y="2123"/>
                  </a:cubicBezTo>
                  <a:cubicBezTo>
                    <a:pt x="2661" y="1901"/>
                    <a:pt x="2788" y="1584"/>
                    <a:pt x="2788" y="1173"/>
                  </a:cubicBezTo>
                  <a:cubicBezTo>
                    <a:pt x="2788" y="824"/>
                    <a:pt x="2661" y="508"/>
                    <a:pt x="2439" y="318"/>
                  </a:cubicBezTo>
                  <a:cubicBezTo>
                    <a:pt x="2186" y="96"/>
                    <a:pt x="1869" y="1"/>
                    <a:pt x="1426" y="1"/>
                  </a:cubicBezTo>
                  <a:close/>
                </a:path>
              </a:pathLst>
            </a:custGeom>
            <a:solidFill>
              <a:srgbClr val="FFFFFF"/>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56" name="Google Shape;3239;p35">
              <a:extLst>
                <a:ext uri="{FF2B5EF4-FFF2-40B4-BE49-F238E27FC236}">
                  <a16:creationId xmlns:a16="http://schemas.microsoft.com/office/drawing/2014/main" id="{027831FF-E568-7A98-A82C-21EABDE03B73}"/>
                </a:ext>
              </a:extLst>
            </p:cNvPr>
            <p:cNvSpPr/>
            <p:nvPr/>
          </p:nvSpPr>
          <p:spPr>
            <a:xfrm>
              <a:off x="5779972" y="3212618"/>
              <a:ext cx="123187" cy="114778"/>
            </a:xfrm>
            <a:custGeom>
              <a:avLst/>
              <a:gdLst/>
              <a:ahLst/>
              <a:cxnLst/>
              <a:rect l="l" t="t" r="r" b="b"/>
              <a:pathLst>
                <a:path w="3706" h="3453" extrusionOk="0">
                  <a:moveTo>
                    <a:pt x="1837" y="698"/>
                  </a:moveTo>
                  <a:lnTo>
                    <a:pt x="2439" y="2154"/>
                  </a:lnTo>
                  <a:lnTo>
                    <a:pt x="1236" y="2154"/>
                  </a:lnTo>
                  <a:lnTo>
                    <a:pt x="1837" y="698"/>
                  </a:lnTo>
                  <a:close/>
                  <a:moveTo>
                    <a:pt x="1521" y="1"/>
                  </a:moveTo>
                  <a:lnTo>
                    <a:pt x="1" y="3453"/>
                  </a:lnTo>
                  <a:lnTo>
                    <a:pt x="666" y="3453"/>
                  </a:lnTo>
                  <a:lnTo>
                    <a:pt x="982" y="2724"/>
                  </a:lnTo>
                  <a:lnTo>
                    <a:pt x="2692" y="2724"/>
                  </a:lnTo>
                  <a:lnTo>
                    <a:pt x="2977" y="3453"/>
                  </a:lnTo>
                  <a:lnTo>
                    <a:pt x="3706" y="3453"/>
                  </a:lnTo>
                  <a:lnTo>
                    <a:pt x="2186" y="1"/>
                  </a:lnTo>
                  <a:close/>
                </a:path>
              </a:pathLst>
            </a:custGeom>
            <a:solidFill>
              <a:srgbClr val="FFFFFF"/>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57" name="Google Shape;3240;p35">
              <a:extLst>
                <a:ext uri="{FF2B5EF4-FFF2-40B4-BE49-F238E27FC236}">
                  <a16:creationId xmlns:a16="http://schemas.microsoft.com/office/drawing/2014/main" id="{5FE750AE-341D-41E4-69E6-BFA59E7C6490}"/>
                </a:ext>
              </a:extLst>
            </p:cNvPr>
            <p:cNvSpPr/>
            <p:nvPr/>
          </p:nvSpPr>
          <p:spPr>
            <a:xfrm>
              <a:off x="5894717" y="3212618"/>
              <a:ext cx="106368" cy="114778"/>
            </a:xfrm>
            <a:custGeom>
              <a:avLst/>
              <a:gdLst/>
              <a:ahLst/>
              <a:cxnLst/>
              <a:rect l="l" t="t" r="r" b="b"/>
              <a:pathLst>
                <a:path w="3200" h="3453" extrusionOk="0">
                  <a:moveTo>
                    <a:pt x="0" y="1"/>
                  </a:moveTo>
                  <a:lnTo>
                    <a:pt x="1267" y="2344"/>
                  </a:lnTo>
                  <a:lnTo>
                    <a:pt x="1267" y="3453"/>
                  </a:lnTo>
                  <a:lnTo>
                    <a:pt x="1932" y="3453"/>
                  </a:lnTo>
                  <a:lnTo>
                    <a:pt x="1932" y="2344"/>
                  </a:lnTo>
                  <a:lnTo>
                    <a:pt x="3199" y="1"/>
                  </a:lnTo>
                  <a:lnTo>
                    <a:pt x="2534" y="1"/>
                  </a:lnTo>
                  <a:lnTo>
                    <a:pt x="1616" y="1616"/>
                  </a:lnTo>
                  <a:lnTo>
                    <a:pt x="665" y="1"/>
                  </a:lnTo>
                  <a:close/>
                </a:path>
              </a:pathLst>
            </a:custGeom>
            <a:solidFill>
              <a:srgbClr val="FFFFFF"/>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58" name="Google Shape;3241;p35">
              <a:extLst>
                <a:ext uri="{FF2B5EF4-FFF2-40B4-BE49-F238E27FC236}">
                  <a16:creationId xmlns:a16="http://schemas.microsoft.com/office/drawing/2014/main" id="{E7374A54-8DA5-53D9-4A30-24B40448F016}"/>
                </a:ext>
              </a:extLst>
            </p:cNvPr>
            <p:cNvSpPr/>
            <p:nvPr/>
          </p:nvSpPr>
          <p:spPr>
            <a:xfrm>
              <a:off x="5352573" y="1774689"/>
              <a:ext cx="149514" cy="91609"/>
            </a:xfrm>
            <a:custGeom>
              <a:avLst/>
              <a:gdLst/>
              <a:ahLst/>
              <a:cxnLst/>
              <a:rect l="l" t="t" r="r" b="b"/>
              <a:pathLst>
                <a:path w="4498" h="2756" extrusionOk="0">
                  <a:moveTo>
                    <a:pt x="4086" y="0"/>
                  </a:moveTo>
                  <a:lnTo>
                    <a:pt x="1173" y="1932"/>
                  </a:lnTo>
                  <a:lnTo>
                    <a:pt x="539" y="1109"/>
                  </a:lnTo>
                  <a:lnTo>
                    <a:pt x="1" y="1520"/>
                  </a:lnTo>
                  <a:lnTo>
                    <a:pt x="793" y="2629"/>
                  </a:lnTo>
                  <a:cubicBezTo>
                    <a:pt x="888" y="2724"/>
                    <a:pt x="983" y="2755"/>
                    <a:pt x="1078" y="2755"/>
                  </a:cubicBezTo>
                  <a:cubicBezTo>
                    <a:pt x="1173" y="2755"/>
                    <a:pt x="1236" y="2755"/>
                    <a:pt x="1299" y="2692"/>
                  </a:cubicBezTo>
                  <a:lnTo>
                    <a:pt x="4498" y="602"/>
                  </a:lnTo>
                  <a:lnTo>
                    <a:pt x="4086" y="0"/>
                  </a:lnTo>
                  <a:close/>
                </a:path>
              </a:pathLst>
            </a:custGeom>
            <a:solidFill>
              <a:srgbClr val="F2A365"/>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59" name="Google Shape;3242;p35">
              <a:extLst>
                <a:ext uri="{FF2B5EF4-FFF2-40B4-BE49-F238E27FC236}">
                  <a16:creationId xmlns:a16="http://schemas.microsoft.com/office/drawing/2014/main" id="{285F910F-8947-E711-A530-F486399C0D8D}"/>
                </a:ext>
              </a:extLst>
            </p:cNvPr>
            <p:cNvSpPr/>
            <p:nvPr/>
          </p:nvSpPr>
          <p:spPr>
            <a:xfrm>
              <a:off x="5352573" y="2114701"/>
              <a:ext cx="149514" cy="91609"/>
            </a:xfrm>
            <a:custGeom>
              <a:avLst/>
              <a:gdLst/>
              <a:ahLst/>
              <a:cxnLst/>
              <a:rect l="l" t="t" r="r" b="b"/>
              <a:pathLst>
                <a:path w="4498" h="2756" extrusionOk="0">
                  <a:moveTo>
                    <a:pt x="4086" y="0"/>
                  </a:moveTo>
                  <a:lnTo>
                    <a:pt x="1173" y="1932"/>
                  </a:lnTo>
                  <a:lnTo>
                    <a:pt x="539" y="1109"/>
                  </a:lnTo>
                  <a:lnTo>
                    <a:pt x="1" y="1520"/>
                  </a:lnTo>
                  <a:lnTo>
                    <a:pt x="793" y="2629"/>
                  </a:lnTo>
                  <a:cubicBezTo>
                    <a:pt x="888" y="2724"/>
                    <a:pt x="983" y="2755"/>
                    <a:pt x="1078" y="2755"/>
                  </a:cubicBezTo>
                  <a:cubicBezTo>
                    <a:pt x="1173" y="2755"/>
                    <a:pt x="1236" y="2755"/>
                    <a:pt x="1299" y="2692"/>
                  </a:cubicBezTo>
                  <a:lnTo>
                    <a:pt x="4498" y="602"/>
                  </a:lnTo>
                  <a:lnTo>
                    <a:pt x="4086" y="0"/>
                  </a:lnTo>
                  <a:close/>
                </a:path>
              </a:pathLst>
            </a:custGeom>
            <a:solidFill>
              <a:srgbClr val="F2A365"/>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60" name="Google Shape;3243;p35">
              <a:extLst>
                <a:ext uri="{FF2B5EF4-FFF2-40B4-BE49-F238E27FC236}">
                  <a16:creationId xmlns:a16="http://schemas.microsoft.com/office/drawing/2014/main" id="{9AF56236-6317-C711-79B2-AC4C1E1ADDF4}"/>
                </a:ext>
              </a:extLst>
            </p:cNvPr>
            <p:cNvSpPr/>
            <p:nvPr/>
          </p:nvSpPr>
          <p:spPr>
            <a:xfrm>
              <a:off x="5352573" y="2450492"/>
              <a:ext cx="149514" cy="91609"/>
            </a:xfrm>
            <a:custGeom>
              <a:avLst/>
              <a:gdLst/>
              <a:ahLst/>
              <a:cxnLst/>
              <a:rect l="l" t="t" r="r" b="b"/>
              <a:pathLst>
                <a:path w="4498" h="2756" extrusionOk="0">
                  <a:moveTo>
                    <a:pt x="4086" y="1"/>
                  </a:moveTo>
                  <a:lnTo>
                    <a:pt x="1173" y="1901"/>
                  </a:lnTo>
                  <a:lnTo>
                    <a:pt x="539" y="1077"/>
                  </a:lnTo>
                  <a:lnTo>
                    <a:pt x="1" y="1521"/>
                  </a:lnTo>
                  <a:lnTo>
                    <a:pt x="793" y="2597"/>
                  </a:lnTo>
                  <a:cubicBezTo>
                    <a:pt x="888" y="2692"/>
                    <a:pt x="983" y="2756"/>
                    <a:pt x="1078" y="2756"/>
                  </a:cubicBezTo>
                  <a:cubicBezTo>
                    <a:pt x="1173" y="2756"/>
                    <a:pt x="1236" y="2724"/>
                    <a:pt x="1299" y="2692"/>
                  </a:cubicBezTo>
                  <a:lnTo>
                    <a:pt x="4498" y="571"/>
                  </a:lnTo>
                  <a:lnTo>
                    <a:pt x="4086" y="1"/>
                  </a:lnTo>
                  <a:close/>
                </a:path>
              </a:pathLst>
            </a:custGeom>
            <a:solidFill>
              <a:srgbClr val="F2A365"/>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61" name="Google Shape;3244;p35">
              <a:extLst>
                <a:ext uri="{FF2B5EF4-FFF2-40B4-BE49-F238E27FC236}">
                  <a16:creationId xmlns:a16="http://schemas.microsoft.com/office/drawing/2014/main" id="{7F9099A3-E8F4-E350-4CC3-A320D35AC1D4}"/>
                </a:ext>
              </a:extLst>
            </p:cNvPr>
            <p:cNvSpPr/>
            <p:nvPr/>
          </p:nvSpPr>
          <p:spPr>
            <a:xfrm>
              <a:off x="5352573" y="2798913"/>
              <a:ext cx="149514" cy="91643"/>
            </a:xfrm>
            <a:custGeom>
              <a:avLst/>
              <a:gdLst/>
              <a:ahLst/>
              <a:cxnLst/>
              <a:rect l="l" t="t" r="r" b="b"/>
              <a:pathLst>
                <a:path w="4498" h="2757" extrusionOk="0">
                  <a:moveTo>
                    <a:pt x="4086" y="1"/>
                  </a:moveTo>
                  <a:lnTo>
                    <a:pt x="1173" y="1933"/>
                  </a:lnTo>
                  <a:lnTo>
                    <a:pt x="539" y="1109"/>
                  </a:lnTo>
                  <a:lnTo>
                    <a:pt x="1" y="1521"/>
                  </a:lnTo>
                  <a:lnTo>
                    <a:pt x="793" y="2630"/>
                  </a:lnTo>
                  <a:cubicBezTo>
                    <a:pt x="888" y="2725"/>
                    <a:pt x="983" y="2756"/>
                    <a:pt x="1078" y="2756"/>
                  </a:cubicBezTo>
                  <a:cubicBezTo>
                    <a:pt x="1173" y="2756"/>
                    <a:pt x="1236" y="2756"/>
                    <a:pt x="1299" y="2725"/>
                  </a:cubicBezTo>
                  <a:lnTo>
                    <a:pt x="4498" y="603"/>
                  </a:lnTo>
                  <a:lnTo>
                    <a:pt x="4086" y="1"/>
                  </a:lnTo>
                  <a:close/>
                </a:path>
              </a:pathLst>
            </a:custGeom>
            <a:solidFill>
              <a:srgbClr val="F2A365"/>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grpSp>
      <p:grpSp>
        <p:nvGrpSpPr>
          <p:cNvPr id="153" name="Google Shape;3245;p35">
            <a:extLst>
              <a:ext uri="{FF2B5EF4-FFF2-40B4-BE49-F238E27FC236}">
                <a16:creationId xmlns:a16="http://schemas.microsoft.com/office/drawing/2014/main" id="{4EDD4736-6A02-F975-70B0-1032C1EFD96A}"/>
              </a:ext>
            </a:extLst>
          </p:cNvPr>
          <p:cNvGrpSpPr/>
          <p:nvPr/>
        </p:nvGrpSpPr>
        <p:grpSpPr>
          <a:xfrm>
            <a:off x="7611972" y="3243139"/>
            <a:ext cx="1588914" cy="2585406"/>
            <a:chOff x="7611985" y="3243143"/>
            <a:chExt cx="1191687" cy="1939056"/>
          </a:xfrm>
        </p:grpSpPr>
        <p:sp>
          <p:nvSpPr>
            <p:cNvPr id="64" name="Google Shape;3246;p35">
              <a:extLst>
                <a:ext uri="{FF2B5EF4-FFF2-40B4-BE49-F238E27FC236}">
                  <a16:creationId xmlns:a16="http://schemas.microsoft.com/office/drawing/2014/main" id="{8BD7BEA0-AD05-5134-63C8-2BEAB59067A8}"/>
                </a:ext>
              </a:extLst>
            </p:cNvPr>
            <p:cNvSpPr/>
            <p:nvPr/>
          </p:nvSpPr>
          <p:spPr>
            <a:xfrm>
              <a:off x="8465721" y="4002145"/>
              <a:ext cx="337951" cy="184249"/>
            </a:xfrm>
            <a:custGeom>
              <a:avLst/>
              <a:gdLst/>
              <a:ahLst/>
              <a:cxnLst/>
              <a:rect l="l" t="t" r="r" b="b"/>
              <a:pathLst>
                <a:path w="10167" h="5543" extrusionOk="0">
                  <a:moveTo>
                    <a:pt x="0" y="0"/>
                  </a:moveTo>
                  <a:lnTo>
                    <a:pt x="0" y="5542"/>
                  </a:lnTo>
                  <a:lnTo>
                    <a:pt x="317" y="5542"/>
                  </a:lnTo>
                  <a:cubicBezTo>
                    <a:pt x="317" y="5194"/>
                    <a:pt x="602" y="4940"/>
                    <a:pt x="950" y="4940"/>
                  </a:cubicBezTo>
                  <a:cubicBezTo>
                    <a:pt x="1267" y="4940"/>
                    <a:pt x="1552" y="5194"/>
                    <a:pt x="1552" y="5542"/>
                  </a:cubicBezTo>
                  <a:lnTo>
                    <a:pt x="1932" y="5542"/>
                  </a:lnTo>
                  <a:cubicBezTo>
                    <a:pt x="1932" y="5194"/>
                    <a:pt x="2217" y="4940"/>
                    <a:pt x="2534" y="4940"/>
                  </a:cubicBezTo>
                  <a:cubicBezTo>
                    <a:pt x="2882" y="4940"/>
                    <a:pt x="3167" y="5194"/>
                    <a:pt x="3167" y="5542"/>
                  </a:cubicBezTo>
                  <a:lnTo>
                    <a:pt x="3547" y="5542"/>
                  </a:lnTo>
                  <a:cubicBezTo>
                    <a:pt x="3547" y="5194"/>
                    <a:pt x="3832" y="4940"/>
                    <a:pt x="4149" y="4940"/>
                  </a:cubicBezTo>
                  <a:cubicBezTo>
                    <a:pt x="4497" y="4940"/>
                    <a:pt x="4751" y="5194"/>
                    <a:pt x="4751" y="5542"/>
                  </a:cubicBezTo>
                  <a:lnTo>
                    <a:pt x="5162" y="5542"/>
                  </a:lnTo>
                  <a:cubicBezTo>
                    <a:pt x="5162" y="5194"/>
                    <a:pt x="5416" y="4940"/>
                    <a:pt x="5764" y="4940"/>
                  </a:cubicBezTo>
                  <a:cubicBezTo>
                    <a:pt x="6081" y="4940"/>
                    <a:pt x="6366" y="5194"/>
                    <a:pt x="6366" y="5542"/>
                  </a:cubicBezTo>
                  <a:lnTo>
                    <a:pt x="6746" y="5542"/>
                  </a:lnTo>
                  <a:cubicBezTo>
                    <a:pt x="6746" y="5194"/>
                    <a:pt x="7031" y="4940"/>
                    <a:pt x="7379" y="4940"/>
                  </a:cubicBezTo>
                  <a:cubicBezTo>
                    <a:pt x="7696" y="4940"/>
                    <a:pt x="7981" y="5194"/>
                    <a:pt x="7981" y="5542"/>
                  </a:cubicBezTo>
                  <a:lnTo>
                    <a:pt x="8361" y="5542"/>
                  </a:lnTo>
                  <a:cubicBezTo>
                    <a:pt x="8361" y="5194"/>
                    <a:pt x="8646" y="4940"/>
                    <a:pt x="8963" y="4940"/>
                  </a:cubicBezTo>
                  <a:cubicBezTo>
                    <a:pt x="9311" y="4940"/>
                    <a:pt x="9596" y="5194"/>
                    <a:pt x="9596" y="5542"/>
                  </a:cubicBezTo>
                  <a:lnTo>
                    <a:pt x="10166" y="5542"/>
                  </a:lnTo>
                  <a:lnTo>
                    <a:pt x="10166" y="3832"/>
                  </a:lnTo>
                  <a:cubicBezTo>
                    <a:pt x="10134" y="1710"/>
                    <a:pt x="8424" y="0"/>
                    <a:pt x="6302" y="0"/>
                  </a:cubicBezTo>
                  <a:close/>
                </a:path>
              </a:pathLst>
            </a:custGeom>
            <a:solidFill>
              <a:srgbClr val="C4C4C4"/>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65" name="Google Shape;3247;p35">
              <a:extLst>
                <a:ext uri="{FF2B5EF4-FFF2-40B4-BE49-F238E27FC236}">
                  <a16:creationId xmlns:a16="http://schemas.microsoft.com/office/drawing/2014/main" id="{9A5175EB-B1E2-A7AA-E923-364459E18624}"/>
                </a:ext>
              </a:extLst>
            </p:cNvPr>
            <p:cNvSpPr/>
            <p:nvPr/>
          </p:nvSpPr>
          <p:spPr>
            <a:xfrm>
              <a:off x="8247799" y="4002145"/>
              <a:ext cx="427433" cy="781107"/>
            </a:xfrm>
            <a:custGeom>
              <a:avLst/>
              <a:gdLst/>
              <a:ahLst/>
              <a:cxnLst/>
              <a:rect l="l" t="t" r="r" b="b"/>
              <a:pathLst>
                <a:path w="12859" h="23499" extrusionOk="0">
                  <a:moveTo>
                    <a:pt x="3864" y="0"/>
                  </a:moveTo>
                  <a:cubicBezTo>
                    <a:pt x="1743" y="0"/>
                    <a:pt x="1" y="1710"/>
                    <a:pt x="1" y="3832"/>
                  </a:cubicBezTo>
                  <a:lnTo>
                    <a:pt x="1" y="23498"/>
                  </a:lnTo>
                  <a:lnTo>
                    <a:pt x="10135" y="23498"/>
                  </a:lnTo>
                  <a:lnTo>
                    <a:pt x="10135" y="4244"/>
                  </a:lnTo>
                  <a:cubicBezTo>
                    <a:pt x="10135" y="95"/>
                    <a:pt x="12858" y="0"/>
                    <a:pt x="12858" y="0"/>
                  </a:cubicBezTo>
                  <a:close/>
                </a:path>
              </a:pathLst>
            </a:custGeom>
            <a:solidFill>
              <a:srgbClr val="EEEEEE"/>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66" name="Google Shape;3248;p35">
              <a:extLst>
                <a:ext uri="{FF2B5EF4-FFF2-40B4-BE49-F238E27FC236}">
                  <a16:creationId xmlns:a16="http://schemas.microsoft.com/office/drawing/2014/main" id="{284BC424-E3E1-A692-F54C-FCA4D8B34E9B}"/>
                </a:ext>
              </a:extLst>
            </p:cNvPr>
            <p:cNvSpPr/>
            <p:nvPr/>
          </p:nvSpPr>
          <p:spPr>
            <a:xfrm>
              <a:off x="8267810" y="4186361"/>
              <a:ext cx="283205" cy="22138"/>
            </a:xfrm>
            <a:custGeom>
              <a:avLst/>
              <a:gdLst/>
              <a:ahLst/>
              <a:cxnLst/>
              <a:rect l="l" t="t" r="r" b="b"/>
              <a:pathLst>
                <a:path w="8520" h="666" extrusionOk="0">
                  <a:moveTo>
                    <a:pt x="317" y="0"/>
                  </a:moveTo>
                  <a:cubicBezTo>
                    <a:pt x="159" y="0"/>
                    <a:pt x="1" y="158"/>
                    <a:pt x="1" y="317"/>
                  </a:cubicBezTo>
                  <a:cubicBezTo>
                    <a:pt x="1" y="507"/>
                    <a:pt x="159" y="665"/>
                    <a:pt x="317" y="665"/>
                  </a:cubicBezTo>
                  <a:lnTo>
                    <a:pt x="8203" y="665"/>
                  </a:lnTo>
                  <a:cubicBezTo>
                    <a:pt x="8393" y="665"/>
                    <a:pt x="8519" y="507"/>
                    <a:pt x="8519" y="317"/>
                  </a:cubicBezTo>
                  <a:cubicBezTo>
                    <a:pt x="8519" y="158"/>
                    <a:pt x="8393" y="0"/>
                    <a:pt x="8203" y="0"/>
                  </a:cubicBezTo>
                  <a:close/>
                </a:path>
              </a:pathLst>
            </a:custGeom>
            <a:solidFill>
              <a:srgbClr val="C4C4C4"/>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67" name="Google Shape;3249;p35">
              <a:extLst>
                <a:ext uri="{FF2B5EF4-FFF2-40B4-BE49-F238E27FC236}">
                  <a16:creationId xmlns:a16="http://schemas.microsoft.com/office/drawing/2014/main" id="{33010E77-21CD-2340-2FB9-D84C7EB24CAB}"/>
                </a:ext>
              </a:extLst>
            </p:cNvPr>
            <p:cNvSpPr/>
            <p:nvPr/>
          </p:nvSpPr>
          <p:spPr>
            <a:xfrm>
              <a:off x="8267810" y="4223191"/>
              <a:ext cx="283205" cy="22138"/>
            </a:xfrm>
            <a:custGeom>
              <a:avLst/>
              <a:gdLst/>
              <a:ahLst/>
              <a:cxnLst/>
              <a:rect l="l" t="t" r="r" b="b"/>
              <a:pathLst>
                <a:path w="8520" h="666" extrusionOk="0">
                  <a:moveTo>
                    <a:pt x="317" y="1"/>
                  </a:moveTo>
                  <a:cubicBezTo>
                    <a:pt x="159" y="1"/>
                    <a:pt x="1" y="159"/>
                    <a:pt x="1" y="349"/>
                  </a:cubicBezTo>
                  <a:cubicBezTo>
                    <a:pt x="1" y="507"/>
                    <a:pt x="159" y="666"/>
                    <a:pt x="317" y="666"/>
                  </a:cubicBezTo>
                  <a:lnTo>
                    <a:pt x="8203" y="666"/>
                  </a:lnTo>
                  <a:cubicBezTo>
                    <a:pt x="8393" y="666"/>
                    <a:pt x="8519" y="507"/>
                    <a:pt x="8519" y="349"/>
                  </a:cubicBezTo>
                  <a:cubicBezTo>
                    <a:pt x="8519" y="159"/>
                    <a:pt x="8393" y="1"/>
                    <a:pt x="8203" y="1"/>
                  </a:cubicBezTo>
                  <a:close/>
                </a:path>
              </a:pathLst>
            </a:custGeom>
            <a:solidFill>
              <a:srgbClr val="C4C4C4"/>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68" name="Google Shape;3250;p35">
              <a:extLst>
                <a:ext uri="{FF2B5EF4-FFF2-40B4-BE49-F238E27FC236}">
                  <a16:creationId xmlns:a16="http://schemas.microsoft.com/office/drawing/2014/main" id="{65E6B74C-222F-B1C3-AC70-43687E2A7B4F}"/>
                </a:ext>
              </a:extLst>
            </p:cNvPr>
            <p:cNvSpPr/>
            <p:nvPr/>
          </p:nvSpPr>
          <p:spPr>
            <a:xfrm>
              <a:off x="8267810" y="4261085"/>
              <a:ext cx="283205" cy="21074"/>
            </a:xfrm>
            <a:custGeom>
              <a:avLst/>
              <a:gdLst/>
              <a:ahLst/>
              <a:cxnLst/>
              <a:rect l="l" t="t" r="r" b="b"/>
              <a:pathLst>
                <a:path w="8520" h="634" extrusionOk="0">
                  <a:moveTo>
                    <a:pt x="317" y="1"/>
                  </a:moveTo>
                  <a:cubicBezTo>
                    <a:pt x="159" y="1"/>
                    <a:pt x="1" y="127"/>
                    <a:pt x="1" y="317"/>
                  </a:cubicBezTo>
                  <a:cubicBezTo>
                    <a:pt x="1" y="476"/>
                    <a:pt x="159" y="634"/>
                    <a:pt x="317" y="634"/>
                  </a:cubicBezTo>
                  <a:lnTo>
                    <a:pt x="8203" y="634"/>
                  </a:lnTo>
                  <a:cubicBezTo>
                    <a:pt x="8393" y="634"/>
                    <a:pt x="8519" y="476"/>
                    <a:pt x="8519" y="317"/>
                  </a:cubicBezTo>
                  <a:cubicBezTo>
                    <a:pt x="8519" y="127"/>
                    <a:pt x="8393" y="1"/>
                    <a:pt x="8203" y="1"/>
                  </a:cubicBezTo>
                  <a:close/>
                </a:path>
              </a:pathLst>
            </a:custGeom>
            <a:solidFill>
              <a:srgbClr val="C4C4C4"/>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69" name="Google Shape;3251;p35">
              <a:extLst>
                <a:ext uri="{FF2B5EF4-FFF2-40B4-BE49-F238E27FC236}">
                  <a16:creationId xmlns:a16="http://schemas.microsoft.com/office/drawing/2014/main" id="{66EF00AF-9B0C-1C0E-23D4-417DE3015B05}"/>
                </a:ext>
              </a:extLst>
            </p:cNvPr>
            <p:cNvSpPr/>
            <p:nvPr/>
          </p:nvSpPr>
          <p:spPr>
            <a:xfrm>
              <a:off x="8267810" y="4297948"/>
              <a:ext cx="283205" cy="21074"/>
            </a:xfrm>
            <a:custGeom>
              <a:avLst/>
              <a:gdLst/>
              <a:ahLst/>
              <a:cxnLst/>
              <a:rect l="l" t="t" r="r" b="b"/>
              <a:pathLst>
                <a:path w="8520" h="634" extrusionOk="0">
                  <a:moveTo>
                    <a:pt x="317" y="0"/>
                  </a:moveTo>
                  <a:cubicBezTo>
                    <a:pt x="159" y="0"/>
                    <a:pt x="1" y="127"/>
                    <a:pt x="1" y="317"/>
                  </a:cubicBezTo>
                  <a:cubicBezTo>
                    <a:pt x="1" y="475"/>
                    <a:pt x="159" y="633"/>
                    <a:pt x="317" y="633"/>
                  </a:cubicBezTo>
                  <a:lnTo>
                    <a:pt x="8203" y="633"/>
                  </a:lnTo>
                  <a:cubicBezTo>
                    <a:pt x="8393" y="633"/>
                    <a:pt x="8519" y="475"/>
                    <a:pt x="8519" y="317"/>
                  </a:cubicBezTo>
                  <a:cubicBezTo>
                    <a:pt x="8519" y="127"/>
                    <a:pt x="8393" y="0"/>
                    <a:pt x="8203" y="0"/>
                  </a:cubicBezTo>
                  <a:close/>
                </a:path>
              </a:pathLst>
            </a:custGeom>
            <a:solidFill>
              <a:srgbClr val="C4C4C4"/>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70" name="Google Shape;3252;p35">
              <a:extLst>
                <a:ext uri="{FF2B5EF4-FFF2-40B4-BE49-F238E27FC236}">
                  <a16:creationId xmlns:a16="http://schemas.microsoft.com/office/drawing/2014/main" id="{B9B6CA2D-5DE9-3BA0-5700-E22E459166D9}"/>
                </a:ext>
              </a:extLst>
            </p:cNvPr>
            <p:cNvSpPr/>
            <p:nvPr/>
          </p:nvSpPr>
          <p:spPr>
            <a:xfrm>
              <a:off x="8267810" y="4151626"/>
              <a:ext cx="86358" cy="21074"/>
            </a:xfrm>
            <a:custGeom>
              <a:avLst/>
              <a:gdLst/>
              <a:ahLst/>
              <a:cxnLst/>
              <a:rect l="l" t="t" r="r" b="b"/>
              <a:pathLst>
                <a:path w="2598" h="634" extrusionOk="0">
                  <a:moveTo>
                    <a:pt x="317" y="0"/>
                  </a:moveTo>
                  <a:cubicBezTo>
                    <a:pt x="159" y="0"/>
                    <a:pt x="1" y="127"/>
                    <a:pt x="1" y="317"/>
                  </a:cubicBezTo>
                  <a:cubicBezTo>
                    <a:pt x="1" y="507"/>
                    <a:pt x="159" y="633"/>
                    <a:pt x="317" y="633"/>
                  </a:cubicBezTo>
                  <a:lnTo>
                    <a:pt x="2281" y="633"/>
                  </a:lnTo>
                  <a:cubicBezTo>
                    <a:pt x="2439" y="633"/>
                    <a:pt x="2597" y="507"/>
                    <a:pt x="2597" y="317"/>
                  </a:cubicBezTo>
                  <a:cubicBezTo>
                    <a:pt x="2597" y="127"/>
                    <a:pt x="2439" y="0"/>
                    <a:pt x="2281" y="0"/>
                  </a:cubicBezTo>
                  <a:close/>
                </a:path>
              </a:pathLst>
            </a:custGeom>
            <a:solidFill>
              <a:srgbClr val="C4C4C4"/>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71" name="Google Shape;3253;p35">
              <a:extLst>
                <a:ext uri="{FF2B5EF4-FFF2-40B4-BE49-F238E27FC236}">
                  <a16:creationId xmlns:a16="http://schemas.microsoft.com/office/drawing/2014/main" id="{5C00BC34-CE04-63E8-DB54-BE421FE18D12}"/>
                </a:ext>
              </a:extLst>
            </p:cNvPr>
            <p:cNvSpPr/>
            <p:nvPr/>
          </p:nvSpPr>
          <p:spPr>
            <a:xfrm>
              <a:off x="8366765" y="4151626"/>
              <a:ext cx="86358" cy="21074"/>
            </a:xfrm>
            <a:custGeom>
              <a:avLst/>
              <a:gdLst/>
              <a:ahLst/>
              <a:cxnLst/>
              <a:rect l="l" t="t" r="r" b="b"/>
              <a:pathLst>
                <a:path w="2598" h="634" extrusionOk="0">
                  <a:moveTo>
                    <a:pt x="349" y="0"/>
                  </a:moveTo>
                  <a:cubicBezTo>
                    <a:pt x="159" y="0"/>
                    <a:pt x="0" y="127"/>
                    <a:pt x="0" y="317"/>
                  </a:cubicBezTo>
                  <a:cubicBezTo>
                    <a:pt x="0" y="507"/>
                    <a:pt x="159" y="633"/>
                    <a:pt x="349" y="633"/>
                  </a:cubicBezTo>
                  <a:lnTo>
                    <a:pt x="2281" y="633"/>
                  </a:lnTo>
                  <a:cubicBezTo>
                    <a:pt x="2439" y="633"/>
                    <a:pt x="2597" y="507"/>
                    <a:pt x="2597" y="317"/>
                  </a:cubicBezTo>
                  <a:cubicBezTo>
                    <a:pt x="2597" y="127"/>
                    <a:pt x="2439" y="0"/>
                    <a:pt x="2281" y="0"/>
                  </a:cubicBezTo>
                  <a:close/>
                </a:path>
              </a:pathLst>
            </a:custGeom>
            <a:solidFill>
              <a:srgbClr val="C4C4C4"/>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72" name="Google Shape;3254;p35">
              <a:extLst>
                <a:ext uri="{FF2B5EF4-FFF2-40B4-BE49-F238E27FC236}">
                  <a16:creationId xmlns:a16="http://schemas.microsoft.com/office/drawing/2014/main" id="{308DC288-8C41-47CF-586B-71DDC28E7EFC}"/>
                </a:ext>
              </a:extLst>
            </p:cNvPr>
            <p:cNvSpPr/>
            <p:nvPr/>
          </p:nvSpPr>
          <p:spPr>
            <a:xfrm>
              <a:off x="8465721" y="4151626"/>
              <a:ext cx="85294" cy="21074"/>
            </a:xfrm>
            <a:custGeom>
              <a:avLst/>
              <a:gdLst/>
              <a:ahLst/>
              <a:cxnLst/>
              <a:rect l="l" t="t" r="r" b="b"/>
              <a:pathLst>
                <a:path w="2566" h="634" extrusionOk="0">
                  <a:moveTo>
                    <a:pt x="317" y="0"/>
                  </a:moveTo>
                  <a:cubicBezTo>
                    <a:pt x="127" y="0"/>
                    <a:pt x="0" y="127"/>
                    <a:pt x="0" y="317"/>
                  </a:cubicBezTo>
                  <a:cubicBezTo>
                    <a:pt x="0" y="507"/>
                    <a:pt x="127" y="633"/>
                    <a:pt x="317" y="633"/>
                  </a:cubicBezTo>
                  <a:lnTo>
                    <a:pt x="2249" y="633"/>
                  </a:lnTo>
                  <a:cubicBezTo>
                    <a:pt x="2439" y="633"/>
                    <a:pt x="2565" y="507"/>
                    <a:pt x="2565" y="317"/>
                  </a:cubicBezTo>
                  <a:cubicBezTo>
                    <a:pt x="2565" y="127"/>
                    <a:pt x="2439" y="0"/>
                    <a:pt x="2249" y="0"/>
                  </a:cubicBezTo>
                  <a:close/>
                </a:path>
              </a:pathLst>
            </a:custGeom>
            <a:solidFill>
              <a:srgbClr val="C4C4C4"/>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73" name="Google Shape;3255;p35">
              <a:extLst>
                <a:ext uri="{FF2B5EF4-FFF2-40B4-BE49-F238E27FC236}">
                  <a16:creationId xmlns:a16="http://schemas.microsoft.com/office/drawing/2014/main" id="{FE24474A-6B20-D1B4-E401-59FC33EC1D15}"/>
                </a:ext>
              </a:extLst>
            </p:cNvPr>
            <p:cNvSpPr/>
            <p:nvPr/>
          </p:nvSpPr>
          <p:spPr>
            <a:xfrm>
              <a:off x="8267810" y="4334778"/>
              <a:ext cx="41085" cy="21074"/>
            </a:xfrm>
            <a:custGeom>
              <a:avLst/>
              <a:gdLst/>
              <a:ahLst/>
              <a:cxnLst/>
              <a:rect l="l" t="t" r="r" b="b"/>
              <a:pathLst>
                <a:path w="1236" h="634" extrusionOk="0">
                  <a:moveTo>
                    <a:pt x="317" y="0"/>
                  </a:moveTo>
                  <a:cubicBezTo>
                    <a:pt x="159" y="0"/>
                    <a:pt x="1" y="159"/>
                    <a:pt x="1" y="317"/>
                  </a:cubicBezTo>
                  <a:cubicBezTo>
                    <a:pt x="1" y="507"/>
                    <a:pt x="159" y="634"/>
                    <a:pt x="317" y="634"/>
                  </a:cubicBezTo>
                  <a:lnTo>
                    <a:pt x="919" y="634"/>
                  </a:lnTo>
                  <a:cubicBezTo>
                    <a:pt x="1109" y="634"/>
                    <a:pt x="1236" y="507"/>
                    <a:pt x="1236" y="317"/>
                  </a:cubicBezTo>
                  <a:cubicBezTo>
                    <a:pt x="1236" y="159"/>
                    <a:pt x="1109" y="0"/>
                    <a:pt x="919" y="0"/>
                  </a:cubicBezTo>
                  <a:close/>
                </a:path>
              </a:pathLst>
            </a:custGeom>
            <a:solidFill>
              <a:srgbClr val="C4C4C4"/>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74" name="Google Shape;3256;p35">
              <a:extLst>
                <a:ext uri="{FF2B5EF4-FFF2-40B4-BE49-F238E27FC236}">
                  <a16:creationId xmlns:a16="http://schemas.microsoft.com/office/drawing/2014/main" id="{186D54C2-3E8E-B7A4-0509-54C1E4D55BDA}"/>
                </a:ext>
              </a:extLst>
            </p:cNvPr>
            <p:cNvSpPr/>
            <p:nvPr/>
          </p:nvSpPr>
          <p:spPr>
            <a:xfrm>
              <a:off x="8322556" y="4334778"/>
              <a:ext cx="167397" cy="21074"/>
            </a:xfrm>
            <a:custGeom>
              <a:avLst/>
              <a:gdLst/>
              <a:ahLst/>
              <a:cxnLst/>
              <a:rect l="l" t="t" r="r" b="b"/>
              <a:pathLst>
                <a:path w="5036" h="634" extrusionOk="0">
                  <a:moveTo>
                    <a:pt x="317" y="0"/>
                  </a:moveTo>
                  <a:cubicBezTo>
                    <a:pt x="127" y="0"/>
                    <a:pt x="0" y="159"/>
                    <a:pt x="0" y="317"/>
                  </a:cubicBezTo>
                  <a:cubicBezTo>
                    <a:pt x="0" y="507"/>
                    <a:pt x="127" y="634"/>
                    <a:pt x="317" y="634"/>
                  </a:cubicBezTo>
                  <a:lnTo>
                    <a:pt x="4687" y="634"/>
                  </a:lnTo>
                  <a:cubicBezTo>
                    <a:pt x="4877" y="634"/>
                    <a:pt x="5036" y="507"/>
                    <a:pt x="5004" y="317"/>
                  </a:cubicBezTo>
                  <a:cubicBezTo>
                    <a:pt x="5004" y="159"/>
                    <a:pt x="4877" y="0"/>
                    <a:pt x="4687" y="0"/>
                  </a:cubicBezTo>
                  <a:close/>
                </a:path>
              </a:pathLst>
            </a:custGeom>
            <a:solidFill>
              <a:srgbClr val="C4C4C4"/>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75" name="Google Shape;3257;p35">
              <a:extLst>
                <a:ext uri="{FF2B5EF4-FFF2-40B4-BE49-F238E27FC236}">
                  <a16:creationId xmlns:a16="http://schemas.microsoft.com/office/drawing/2014/main" id="{B461A758-DD01-6354-4125-77D4D8B669B8}"/>
                </a:ext>
              </a:extLst>
            </p:cNvPr>
            <p:cNvSpPr/>
            <p:nvPr/>
          </p:nvSpPr>
          <p:spPr>
            <a:xfrm>
              <a:off x="8502551" y="4334778"/>
              <a:ext cx="48464" cy="21074"/>
            </a:xfrm>
            <a:custGeom>
              <a:avLst/>
              <a:gdLst/>
              <a:ahLst/>
              <a:cxnLst/>
              <a:rect l="l" t="t" r="r" b="b"/>
              <a:pathLst>
                <a:path w="1458" h="634" extrusionOk="0">
                  <a:moveTo>
                    <a:pt x="317" y="0"/>
                  </a:moveTo>
                  <a:cubicBezTo>
                    <a:pt x="127" y="0"/>
                    <a:pt x="1" y="159"/>
                    <a:pt x="1" y="317"/>
                  </a:cubicBezTo>
                  <a:cubicBezTo>
                    <a:pt x="1" y="507"/>
                    <a:pt x="127" y="634"/>
                    <a:pt x="317" y="634"/>
                  </a:cubicBezTo>
                  <a:lnTo>
                    <a:pt x="1141" y="634"/>
                  </a:lnTo>
                  <a:cubicBezTo>
                    <a:pt x="1331" y="634"/>
                    <a:pt x="1457" y="507"/>
                    <a:pt x="1457" y="317"/>
                  </a:cubicBezTo>
                  <a:cubicBezTo>
                    <a:pt x="1457" y="159"/>
                    <a:pt x="1331" y="0"/>
                    <a:pt x="1141" y="0"/>
                  </a:cubicBezTo>
                  <a:close/>
                </a:path>
              </a:pathLst>
            </a:custGeom>
            <a:solidFill>
              <a:srgbClr val="C4C4C4"/>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76" name="Google Shape;3258;p35">
              <a:extLst>
                <a:ext uri="{FF2B5EF4-FFF2-40B4-BE49-F238E27FC236}">
                  <a16:creationId xmlns:a16="http://schemas.microsoft.com/office/drawing/2014/main" id="{1695EBA0-8C45-442F-3E0F-BB7B004623B5}"/>
                </a:ext>
              </a:extLst>
            </p:cNvPr>
            <p:cNvSpPr/>
            <p:nvPr/>
          </p:nvSpPr>
          <p:spPr>
            <a:xfrm>
              <a:off x="8267810" y="4368450"/>
              <a:ext cx="167397" cy="22138"/>
            </a:xfrm>
            <a:custGeom>
              <a:avLst/>
              <a:gdLst/>
              <a:ahLst/>
              <a:cxnLst/>
              <a:rect l="l" t="t" r="r" b="b"/>
              <a:pathLst>
                <a:path w="5036" h="666" extrusionOk="0">
                  <a:moveTo>
                    <a:pt x="317" y="1"/>
                  </a:moveTo>
                  <a:cubicBezTo>
                    <a:pt x="159" y="1"/>
                    <a:pt x="1" y="159"/>
                    <a:pt x="1" y="318"/>
                  </a:cubicBezTo>
                  <a:cubicBezTo>
                    <a:pt x="1" y="508"/>
                    <a:pt x="159" y="666"/>
                    <a:pt x="317" y="666"/>
                  </a:cubicBezTo>
                  <a:lnTo>
                    <a:pt x="4719" y="666"/>
                  </a:lnTo>
                  <a:cubicBezTo>
                    <a:pt x="4878" y="666"/>
                    <a:pt x="5036" y="508"/>
                    <a:pt x="5036" y="318"/>
                  </a:cubicBezTo>
                  <a:cubicBezTo>
                    <a:pt x="5036" y="159"/>
                    <a:pt x="4878" y="1"/>
                    <a:pt x="4719" y="1"/>
                  </a:cubicBezTo>
                  <a:close/>
                </a:path>
              </a:pathLst>
            </a:custGeom>
            <a:solidFill>
              <a:srgbClr val="C4C4C4"/>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77" name="Google Shape;3259;p35">
              <a:extLst>
                <a:ext uri="{FF2B5EF4-FFF2-40B4-BE49-F238E27FC236}">
                  <a16:creationId xmlns:a16="http://schemas.microsoft.com/office/drawing/2014/main" id="{95DF06B3-5BDF-CDA7-388A-ABD319B90D67}"/>
                </a:ext>
              </a:extLst>
            </p:cNvPr>
            <p:cNvSpPr/>
            <p:nvPr/>
          </p:nvSpPr>
          <p:spPr>
            <a:xfrm>
              <a:off x="8448868" y="4368450"/>
              <a:ext cx="41085" cy="22138"/>
            </a:xfrm>
            <a:custGeom>
              <a:avLst/>
              <a:gdLst/>
              <a:ahLst/>
              <a:cxnLst/>
              <a:rect l="l" t="t" r="r" b="b"/>
              <a:pathLst>
                <a:path w="1236" h="666" extrusionOk="0">
                  <a:moveTo>
                    <a:pt x="317" y="1"/>
                  </a:moveTo>
                  <a:cubicBezTo>
                    <a:pt x="127" y="1"/>
                    <a:pt x="1" y="159"/>
                    <a:pt x="1" y="318"/>
                  </a:cubicBezTo>
                  <a:cubicBezTo>
                    <a:pt x="1" y="508"/>
                    <a:pt x="127" y="666"/>
                    <a:pt x="317" y="666"/>
                  </a:cubicBezTo>
                  <a:lnTo>
                    <a:pt x="887" y="666"/>
                  </a:lnTo>
                  <a:cubicBezTo>
                    <a:pt x="1077" y="666"/>
                    <a:pt x="1236" y="508"/>
                    <a:pt x="1204" y="318"/>
                  </a:cubicBezTo>
                  <a:cubicBezTo>
                    <a:pt x="1204" y="159"/>
                    <a:pt x="1077" y="1"/>
                    <a:pt x="887" y="1"/>
                  </a:cubicBezTo>
                  <a:close/>
                </a:path>
              </a:pathLst>
            </a:custGeom>
            <a:solidFill>
              <a:srgbClr val="C4C4C4"/>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78" name="Google Shape;3260;p35">
              <a:extLst>
                <a:ext uri="{FF2B5EF4-FFF2-40B4-BE49-F238E27FC236}">
                  <a16:creationId xmlns:a16="http://schemas.microsoft.com/office/drawing/2014/main" id="{17B10115-0248-4BCC-59B6-3CD40DBE6C5D}"/>
                </a:ext>
              </a:extLst>
            </p:cNvPr>
            <p:cNvSpPr/>
            <p:nvPr/>
          </p:nvSpPr>
          <p:spPr>
            <a:xfrm>
              <a:off x="8502551" y="4368450"/>
              <a:ext cx="48464" cy="22138"/>
            </a:xfrm>
            <a:custGeom>
              <a:avLst/>
              <a:gdLst/>
              <a:ahLst/>
              <a:cxnLst/>
              <a:rect l="l" t="t" r="r" b="b"/>
              <a:pathLst>
                <a:path w="1458" h="666" extrusionOk="0">
                  <a:moveTo>
                    <a:pt x="317" y="1"/>
                  </a:moveTo>
                  <a:cubicBezTo>
                    <a:pt x="127" y="1"/>
                    <a:pt x="1" y="159"/>
                    <a:pt x="1" y="318"/>
                  </a:cubicBezTo>
                  <a:cubicBezTo>
                    <a:pt x="1" y="508"/>
                    <a:pt x="127" y="666"/>
                    <a:pt x="317" y="666"/>
                  </a:cubicBezTo>
                  <a:lnTo>
                    <a:pt x="1141" y="666"/>
                  </a:lnTo>
                  <a:cubicBezTo>
                    <a:pt x="1331" y="666"/>
                    <a:pt x="1457" y="508"/>
                    <a:pt x="1457" y="318"/>
                  </a:cubicBezTo>
                  <a:cubicBezTo>
                    <a:pt x="1457" y="159"/>
                    <a:pt x="1331" y="1"/>
                    <a:pt x="1141" y="1"/>
                  </a:cubicBezTo>
                  <a:close/>
                </a:path>
              </a:pathLst>
            </a:custGeom>
            <a:solidFill>
              <a:srgbClr val="C4C4C4"/>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79" name="Google Shape;3261;p35">
              <a:extLst>
                <a:ext uri="{FF2B5EF4-FFF2-40B4-BE49-F238E27FC236}">
                  <a16:creationId xmlns:a16="http://schemas.microsoft.com/office/drawing/2014/main" id="{4EF419E7-6CA9-F50A-A48B-F00C345B96FF}"/>
                </a:ext>
              </a:extLst>
            </p:cNvPr>
            <p:cNvSpPr/>
            <p:nvPr/>
          </p:nvSpPr>
          <p:spPr>
            <a:xfrm>
              <a:off x="8267810" y="4405313"/>
              <a:ext cx="122157" cy="21074"/>
            </a:xfrm>
            <a:custGeom>
              <a:avLst/>
              <a:gdLst/>
              <a:ahLst/>
              <a:cxnLst/>
              <a:rect l="l" t="t" r="r" b="b"/>
              <a:pathLst>
                <a:path w="3675" h="634" extrusionOk="0">
                  <a:moveTo>
                    <a:pt x="317" y="0"/>
                  </a:moveTo>
                  <a:cubicBezTo>
                    <a:pt x="159" y="0"/>
                    <a:pt x="1" y="127"/>
                    <a:pt x="1" y="317"/>
                  </a:cubicBezTo>
                  <a:cubicBezTo>
                    <a:pt x="1" y="507"/>
                    <a:pt x="159" y="634"/>
                    <a:pt x="317" y="634"/>
                  </a:cubicBezTo>
                  <a:lnTo>
                    <a:pt x="3357" y="634"/>
                  </a:lnTo>
                  <a:cubicBezTo>
                    <a:pt x="3547" y="634"/>
                    <a:pt x="3674" y="475"/>
                    <a:pt x="3674" y="317"/>
                  </a:cubicBezTo>
                  <a:cubicBezTo>
                    <a:pt x="3674" y="127"/>
                    <a:pt x="3547" y="0"/>
                    <a:pt x="3357" y="0"/>
                  </a:cubicBezTo>
                  <a:close/>
                </a:path>
              </a:pathLst>
            </a:custGeom>
            <a:solidFill>
              <a:srgbClr val="C4C4C4"/>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80" name="Google Shape;3262;p35">
              <a:extLst>
                <a:ext uri="{FF2B5EF4-FFF2-40B4-BE49-F238E27FC236}">
                  <a16:creationId xmlns:a16="http://schemas.microsoft.com/office/drawing/2014/main" id="{784A3D6B-DCD6-D0BC-D4B8-AD5BACA0AB61}"/>
                </a:ext>
              </a:extLst>
            </p:cNvPr>
            <p:cNvSpPr/>
            <p:nvPr/>
          </p:nvSpPr>
          <p:spPr>
            <a:xfrm>
              <a:off x="8403595" y="4405313"/>
              <a:ext cx="41085" cy="21074"/>
            </a:xfrm>
            <a:custGeom>
              <a:avLst/>
              <a:gdLst/>
              <a:ahLst/>
              <a:cxnLst/>
              <a:rect l="l" t="t" r="r" b="b"/>
              <a:pathLst>
                <a:path w="1236" h="634" extrusionOk="0">
                  <a:moveTo>
                    <a:pt x="318" y="0"/>
                  </a:moveTo>
                  <a:cubicBezTo>
                    <a:pt x="159" y="0"/>
                    <a:pt x="1" y="127"/>
                    <a:pt x="1" y="317"/>
                  </a:cubicBezTo>
                  <a:cubicBezTo>
                    <a:pt x="1" y="507"/>
                    <a:pt x="159" y="634"/>
                    <a:pt x="318" y="634"/>
                  </a:cubicBezTo>
                  <a:lnTo>
                    <a:pt x="919" y="634"/>
                  </a:lnTo>
                  <a:cubicBezTo>
                    <a:pt x="1109" y="634"/>
                    <a:pt x="1236" y="475"/>
                    <a:pt x="1236" y="317"/>
                  </a:cubicBezTo>
                  <a:cubicBezTo>
                    <a:pt x="1236" y="127"/>
                    <a:pt x="1109" y="0"/>
                    <a:pt x="919" y="0"/>
                  </a:cubicBezTo>
                  <a:close/>
                </a:path>
              </a:pathLst>
            </a:custGeom>
            <a:solidFill>
              <a:srgbClr val="C4C4C4"/>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81" name="Google Shape;3263;p35">
              <a:extLst>
                <a:ext uri="{FF2B5EF4-FFF2-40B4-BE49-F238E27FC236}">
                  <a16:creationId xmlns:a16="http://schemas.microsoft.com/office/drawing/2014/main" id="{3D855BB3-DBF7-FB41-9DE2-206442B7E09A}"/>
                </a:ext>
              </a:extLst>
            </p:cNvPr>
            <p:cNvSpPr/>
            <p:nvPr/>
          </p:nvSpPr>
          <p:spPr>
            <a:xfrm>
              <a:off x="8457278" y="4405313"/>
              <a:ext cx="93737" cy="21074"/>
            </a:xfrm>
            <a:custGeom>
              <a:avLst/>
              <a:gdLst/>
              <a:ahLst/>
              <a:cxnLst/>
              <a:rect l="l" t="t" r="r" b="b"/>
              <a:pathLst>
                <a:path w="2820" h="634" extrusionOk="0">
                  <a:moveTo>
                    <a:pt x="318" y="0"/>
                  </a:moveTo>
                  <a:cubicBezTo>
                    <a:pt x="159" y="0"/>
                    <a:pt x="1" y="127"/>
                    <a:pt x="1" y="317"/>
                  </a:cubicBezTo>
                  <a:cubicBezTo>
                    <a:pt x="1" y="507"/>
                    <a:pt x="159" y="634"/>
                    <a:pt x="318" y="634"/>
                  </a:cubicBezTo>
                  <a:lnTo>
                    <a:pt x="2503" y="634"/>
                  </a:lnTo>
                  <a:cubicBezTo>
                    <a:pt x="2693" y="634"/>
                    <a:pt x="2819" y="475"/>
                    <a:pt x="2819" y="317"/>
                  </a:cubicBezTo>
                  <a:cubicBezTo>
                    <a:pt x="2819" y="127"/>
                    <a:pt x="2693" y="0"/>
                    <a:pt x="2503" y="0"/>
                  </a:cubicBezTo>
                  <a:close/>
                </a:path>
              </a:pathLst>
            </a:custGeom>
            <a:solidFill>
              <a:srgbClr val="C4C4C4"/>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82" name="Google Shape;3264;p35">
              <a:extLst>
                <a:ext uri="{FF2B5EF4-FFF2-40B4-BE49-F238E27FC236}">
                  <a16:creationId xmlns:a16="http://schemas.microsoft.com/office/drawing/2014/main" id="{F88BF539-28EB-3DB1-EA22-4CDE5FF3D313}"/>
                </a:ext>
              </a:extLst>
            </p:cNvPr>
            <p:cNvSpPr/>
            <p:nvPr/>
          </p:nvSpPr>
          <p:spPr>
            <a:xfrm>
              <a:off x="8267810" y="4646370"/>
              <a:ext cx="41085" cy="21074"/>
            </a:xfrm>
            <a:custGeom>
              <a:avLst/>
              <a:gdLst/>
              <a:ahLst/>
              <a:cxnLst/>
              <a:rect l="l" t="t" r="r" b="b"/>
              <a:pathLst>
                <a:path w="1236" h="634" extrusionOk="0">
                  <a:moveTo>
                    <a:pt x="317" y="0"/>
                  </a:moveTo>
                  <a:cubicBezTo>
                    <a:pt x="159" y="0"/>
                    <a:pt x="1" y="127"/>
                    <a:pt x="1" y="317"/>
                  </a:cubicBezTo>
                  <a:cubicBezTo>
                    <a:pt x="1" y="507"/>
                    <a:pt x="159" y="634"/>
                    <a:pt x="317" y="634"/>
                  </a:cubicBezTo>
                  <a:lnTo>
                    <a:pt x="919" y="634"/>
                  </a:lnTo>
                  <a:cubicBezTo>
                    <a:pt x="1109" y="634"/>
                    <a:pt x="1236" y="507"/>
                    <a:pt x="1236" y="317"/>
                  </a:cubicBezTo>
                  <a:cubicBezTo>
                    <a:pt x="1236" y="127"/>
                    <a:pt x="1109" y="0"/>
                    <a:pt x="919" y="0"/>
                  </a:cubicBezTo>
                  <a:close/>
                </a:path>
              </a:pathLst>
            </a:custGeom>
            <a:solidFill>
              <a:srgbClr val="CACACA"/>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83" name="Google Shape;3265;p35">
              <a:extLst>
                <a:ext uri="{FF2B5EF4-FFF2-40B4-BE49-F238E27FC236}">
                  <a16:creationId xmlns:a16="http://schemas.microsoft.com/office/drawing/2014/main" id="{74B0A4A5-A328-9DD1-0E52-D35E7139D201}"/>
                </a:ext>
              </a:extLst>
            </p:cNvPr>
            <p:cNvSpPr/>
            <p:nvPr/>
          </p:nvSpPr>
          <p:spPr>
            <a:xfrm>
              <a:off x="8322556" y="4646370"/>
              <a:ext cx="167397" cy="21074"/>
            </a:xfrm>
            <a:custGeom>
              <a:avLst/>
              <a:gdLst/>
              <a:ahLst/>
              <a:cxnLst/>
              <a:rect l="l" t="t" r="r" b="b"/>
              <a:pathLst>
                <a:path w="5036" h="634" extrusionOk="0">
                  <a:moveTo>
                    <a:pt x="317" y="0"/>
                  </a:moveTo>
                  <a:cubicBezTo>
                    <a:pt x="127" y="0"/>
                    <a:pt x="0" y="127"/>
                    <a:pt x="0" y="317"/>
                  </a:cubicBezTo>
                  <a:cubicBezTo>
                    <a:pt x="0" y="507"/>
                    <a:pt x="127" y="634"/>
                    <a:pt x="317" y="634"/>
                  </a:cubicBezTo>
                  <a:lnTo>
                    <a:pt x="4687" y="634"/>
                  </a:lnTo>
                  <a:cubicBezTo>
                    <a:pt x="4877" y="634"/>
                    <a:pt x="5036" y="507"/>
                    <a:pt x="5004" y="317"/>
                  </a:cubicBezTo>
                  <a:cubicBezTo>
                    <a:pt x="5004" y="127"/>
                    <a:pt x="4877" y="0"/>
                    <a:pt x="4687" y="0"/>
                  </a:cubicBezTo>
                  <a:close/>
                </a:path>
              </a:pathLst>
            </a:custGeom>
            <a:solidFill>
              <a:srgbClr val="CACACA"/>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84" name="Google Shape;3266;p35">
              <a:extLst>
                <a:ext uri="{FF2B5EF4-FFF2-40B4-BE49-F238E27FC236}">
                  <a16:creationId xmlns:a16="http://schemas.microsoft.com/office/drawing/2014/main" id="{918831AC-415C-7C25-7934-60BCC96E210B}"/>
                </a:ext>
              </a:extLst>
            </p:cNvPr>
            <p:cNvSpPr/>
            <p:nvPr/>
          </p:nvSpPr>
          <p:spPr>
            <a:xfrm>
              <a:off x="8502551" y="4646370"/>
              <a:ext cx="48464" cy="21074"/>
            </a:xfrm>
            <a:custGeom>
              <a:avLst/>
              <a:gdLst/>
              <a:ahLst/>
              <a:cxnLst/>
              <a:rect l="l" t="t" r="r" b="b"/>
              <a:pathLst>
                <a:path w="1458" h="634" extrusionOk="0">
                  <a:moveTo>
                    <a:pt x="317" y="0"/>
                  </a:moveTo>
                  <a:cubicBezTo>
                    <a:pt x="127" y="0"/>
                    <a:pt x="1" y="127"/>
                    <a:pt x="1" y="317"/>
                  </a:cubicBezTo>
                  <a:cubicBezTo>
                    <a:pt x="1" y="507"/>
                    <a:pt x="127" y="634"/>
                    <a:pt x="317" y="634"/>
                  </a:cubicBezTo>
                  <a:lnTo>
                    <a:pt x="1141" y="634"/>
                  </a:lnTo>
                  <a:cubicBezTo>
                    <a:pt x="1331" y="634"/>
                    <a:pt x="1457" y="507"/>
                    <a:pt x="1457" y="317"/>
                  </a:cubicBezTo>
                  <a:cubicBezTo>
                    <a:pt x="1457" y="127"/>
                    <a:pt x="1331" y="0"/>
                    <a:pt x="1141" y="0"/>
                  </a:cubicBezTo>
                  <a:close/>
                </a:path>
              </a:pathLst>
            </a:custGeom>
            <a:solidFill>
              <a:srgbClr val="CACACA"/>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85" name="Google Shape;3267;p35">
              <a:extLst>
                <a:ext uri="{FF2B5EF4-FFF2-40B4-BE49-F238E27FC236}">
                  <a16:creationId xmlns:a16="http://schemas.microsoft.com/office/drawing/2014/main" id="{36E1AB99-31D9-5553-88FA-1B566D8E073F}"/>
                </a:ext>
              </a:extLst>
            </p:cNvPr>
            <p:cNvSpPr/>
            <p:nvPr/>
          </p:nvSpPr>
          <p:spPr>
            <a:xfrm>
              <a:off x="8267810" y="4680042"/>
              <a:ext cx="167397" cy="21107"/>
            </a:xfrm>
            <a:custGeom>
              <a:avLst/>
              <a:gdLst/>
              <a:ahLst/>
              <a:cxnLst/>
              <a:rect l="l" t="t" r="r" b="b"/>
              <a:pathLst>
                <a:path w="5036" h="635" extrusionOk="0">
                  <a:moveTo>
                    <a:pt x="317" y="1"/>
                  </a:moveTo>
                  <a:cubicBezTo>
                    <a:pt x="159" y="1"/>
                    <a:pt x="1" y="159"/>
                    <a:pt x="1" y="318"/>
                  </a:cubicBezTo>
                  <a:cubicBezTo>
                    <a:pt x="1" y="508"/>
                    <a:pt x="159" y="634"/>
                    <a:pt x="317" y="634"/>
                  </a:cubicBezTo>
                  <a:lnTo>
                    <a:pt x="4719" y="634"/>
                  </a:lnTo>
                  <a:cubicBezTo>
                    <a:pt x="4878" y="634"/>
                    <a:pt x="5036" y="508"/>
                    <a:pt x="5036" y="318"/>
                  </a:cubicBezTo>
                  <a:cubicBezTo>
                    <a:pt x="5036" y="159"/>
                    <a:pt x="4878" y="1"/>
                    <a:pt x="4719" y="1"/>
                  </a:cubicBezTo>
                  <a:close/>
                </a:path>
              </a:pathLst>
            </a:custGeom>
            <a:solidFill>
              <a:srgbClr val="CACACA"/>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86" name="Google Shape;3268;p35">
              <a:extLst>
                <a:ext uri="{FF2B5EF4-FFF2-40B4-BE49-F238E27FC236}">
                  <a16:creationId xmlns:a16="http://schemas.microsoft.com/office/drawing/2014/main" id="{93318859-D9C7-EF49-05AC-A099C5A76440}"/>
                </a:ext>
              </a:extLst>
            </p:cNvPr>
            <p:cNvSpPr/>
            <p:nvPr/>
          </p:nvSpPr>
          <p:spPr>
            <a:xfrm>
              <a:off x="8448868" y="4680042"/>
              <a:ext cx="41085" cy="21107"/>
            </a:xfrm>
            <a:custGeom>
              <a:avLst/>
              <a:gdLst/>
              <a:ahLst/>
              <a:cxnLst/>
              <a:rect l="l" t="t" r="r" b="b"/>
              <a:pathLst>
                <a:path w="1236" h="635" extrusionOk="0">
                  <a:moveTo>
                    <a:pt x="317" y="1"/>
                  </a:moveTo>
                  <a:cubicBezTo>
                    <a:pt x="127" y="1"/>
                    <a:pt x="1" y="159"/>
                    <a:pt x="1" y="318"/>
                  </a:cubicBezTo>
                  <a:cubicBezTo>
                    <a:pt x="1" y="508"/>
                    <a:pt x="127" y="634"/>
                    <a:pt x="317" y="634"/>
                  </a:cubicBezTo>
                  <a:lnTo>
                    <a:pt x="887" y="634"/>
                  </a:lnTo>
                  <a:cubicBezTo>
                    <a:pt x="1077" y="634"/>
                    <a:pt x="1236" y="508"/>
                    <a:pt x="1204" y="318"/>
                  </a:cubicBezTo>
                  <a:cubicBezTo>
                    <a:pt x="1204" y="159"/>
                    <a:pt x="1077" y="1"/>
                    <a:pt x="887" y="1"/>
                  </a:cubicBezTo>
                  <a:close/>
                </a:path>
              </a:pathLst>
            </a:custGeom>
            <a:solidFill>
              <a:srgbClr val="CACACA"/>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87" name="Google Shape;3269;p35">
              <a:extLst>
                <a:ext uri="{FF2B5EF4-FFF2-40B4-BE49-F238E27FC236}">
                  <a16:creationId xmlns:a16="http://schemas.microsoft.com/office/drawing/2014/main" id="{6C0059A8-1ACF-8375-BDDD-0C27280F4485}"/>
                </a:ext>
              </a:extLst>
            </p:cNvPr>
            <p:cNvSpPr/>
            <p:nvPr/>
          </p:nvSpPr>
          <p:spPr>
            <a:xfrm>
              <a:off x="8502551" y="4680042"/>
              <a:ext cx="48464" cy="21107"/>
            </a:xfrm>
            <a:custGeom>
              <a:avLst/>
              <a:gdLst/>
              <a:ahLst/>
              <a:cxnLst/>
              <a:rect l="l" t="t" r="r" b="b"/>
              <a:pathLst>
                <a:path w="1458" h="635" extrusionOk="0">
                  <a:moveTo>
                    <a:pt x="317" y="1"/>
                  </a:moveTo>
                  <a:cubicBezTo>
                    <a:pt x="127" y="1"/>
                    <a:pt x="1" y="159"/>
                    <a:pt x="1" y="318"/>
                  </a:cubicBezTo>
                  <a:cubicBezTo>
                    <a:pt x="1" y="508"/>
                    <a:pt x="127" y="634"/>
                    <a:pt x="317" y="634"/>
                  </a:cubicBezTo>
                  <a:lnTo>
                    <a:pt x="1141" y="634"/>
                  </a:lnTo>
                  <a:cubicBezTo>
                    <a:pt x="1331" y="634"/>
                    <a:pt x="1457" y="508"/>
                    <a:pt x="1457" y="318"/>
                  </a:cubicBezTo>
                  <a:cubicBezTo>
                    <a:pt x="1457" y="159"/>
                    <a:pt x="1331" y="1"/>
                    <a:pt x="1141" y="1"/>
                  </a:cubicBezTo>
                  <a:close/>
                </a:path>
              </a:pathLst>
            </a:custGeom>
            <a:solidFill>
              <a:srgbClr val="CACACA"/>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88" name="Google Shape;3270;p35">
              <a:extLst>
                <a:ext uri="{FF2B5EF4-FFF2-40B4-BE49-F238E27FC236}">
                  <a16:creationId xmlns:a16="http://schemas.microsoft.com/office/drawing/2014/main" id="{5DCF201E-0F4B-F122-5B5D-28C3E425E85B}"/>
                </a:ext>
              </a:extLst>
            </p:cNvPr>
            <p:cNvSpPr/>
            <p:nvPr/>
          </p:nvSpPr>
          <p:spPr>
            <a:xfrm>
              <a:off x="8267810" y="4716905"/>
              <a:ext cx="122157" cy="21074"/>
            </a:xfrm>
            <a:custGeom>
              <a:avLst/>
              <a:gdLst/>
              <a:ahLst/>
              <a:cxnLst/>
              <a:rect l="l" t="t" r="r" b="b"/>
              <a:pathLst>
                <a:path w="3675" h="634" extrusionOk="0">
                  <a:moveTo>
                    <a:pt x="317" y="0"/>
                  </a:moveTo>
                  <a:cubicBezTo>
                    <a:pt x="159" y="0"/>
                    <a:pt x="1" y="127"/>
                    <a:pt x="1" y="317"/>
                  </a:cubicBezTo>
                  <a:cubicBezTo>
                    <a:pt x="1" y="475"/>
                    <a:pt x="159" y="634"/>
                    <a:pt x="317" y="634"/>
                  </a:cubicBezTo>
                  <a:lnTo>
                    <a:pt x="3357" y="634"/>
                  </a:lnTo>
                  <a:cubicBezTo>
                    <a:pt x="3547" y="634"/>
                    <a:pt x="3674" y="475"/>
                    <a:pt x="3674" y="317"/>
                  </a:cubicBezTo>
                  <a:cubicBezTo>
                    <a:pt x="3674" y="127"/>
                    <a:pt x="3547" y="0"/>
                    <a:pt x="3357" y="0"/>
                  </a:cubicBezTo>
                  <a:close/>
                </a:path>
              </a:pathLst>
            </a:custGeom>
            <a:solidFill>
              <a:srgbClr val="CACACA"/>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89" name="Google Shape;3271;p35">
              <a:extLst>
                <a:ext uri="{FF2B5EF4-FFF2-40B4-BE49-F238E27FC236}">
                  <a16:creationId xmlns:a16="http://schemas.microsoft.com/office/drawing/2014/main" id="{FEAA19BF-C786-4AAF-1A37-83E0940BB4BB}"/>
                </a:ext>
              </a:extLst>
            </p:cNvPr>
            <p:cNvSpPr/>
            <p:nvPr/>
          </p:nvSpPr>
          <p:spPr>
            <a:xfrm>
              <a:off x="8403595" y="4716905"/>
              <a:ext cx="41085" cy="21074"/>
            </a:xfrm>
            <a:custGeom>
              <a:avLst/>
              <a:gdLst/>
              <a:ahLst/>
              <a:cxnLst/>
              <a:rect l="l" t="t" r="r" b="b"/>
              <a:pathLst>
                <a:path w="1236" h="634" extrusionOk="0">
                  <a:moveTo>
                    <a:pt x="318" y="0"/>
                  </a:moveTo>
                  <a:cubicBezTo>
                    <a:pt x="159" y="0"/>
                    <a:pt x="1" y="127"/>
                    <a:pt x="1" y="317"/>
                  </a:cubicBezTo>
                  <a:cubicBezTo>
                    <a:pt x="1" y="475"/>
                    <a:pt x="159" y="634"/>
                    <a:pt x="318" y="634"/>
                  </a:cubicBezTo>
                  <a:lnTo>
                    <a:pt x="919" y="634"/>
                  </a:lnTo>
                  <a:cubicBezTo>
                    <a:pt x="1109" y="634"/>
                    <a:pt x="1236" y="475"/>
                    <a:pt x="1236" y="317"/>
                  </a:cubicBezTo>
                  <a:cubicBezTo>
                    <a:pt x="1236" y="127"/>
                    <a:pt x="1109" y="0"/>
                    <a:pt x="919" y="0"/>
                  </a:cubicBezTo>
                  <a:close/>
                </a:path>
              </a:pathLst>
            </a:custGeom>
            <a:solidFill>
              <a:srgbClr val="CACACA"/>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90" name="Google Shape;3272;p35">
              <a:extLst>
                <a:ext uri="{FF2B5EF4-FFF2-40B4-BE49-F238E27FC236}">
                  <a16:creationId xmlns:a16="http://schemas.microsoft.com/office/drawing/2014/main" id="{FC82C171-3A71-7209-339A-44431C22020D}"/>
                </a:ext>
              </a:extLst>
            </p:cNvPr>
            <p:cNvSpPr/>
            <p:nvPr/>
          </p:nvSpPr>
          <p:spPr>
            <a:xfrm>
              <a:off x="8457278" y="4716905"/>
              <a:ext cx="93737" cy="21074"/>
            </a:xfrm>
            <a:custGeom>
              <a:avLst/>
              <a:gdLst/>
              <a:ahLst/>
              <a:cxnLst/>
              <a:rect l="l" t="t" r="r" b="b"/>
              <a:pathLst>
                <a:path w="2820" h="634" extrusionOk="0">
                  <a:moveTo>
                    <a:pt x="318" y="0"/>
                  </a:moveTo>
                  <a:cubicBezTo>
                    <a:pt x="159" y="0"/>
                    <a:pt x="1" y="127"/>
                    <a:pt x="1" y="317"/>
                  </a:cubicBezTo>
                  <a:cubicBezTo>
                    <a:pt x="1" y="475"/>
                    <a:pt x="159" y="634"/>
                    <a:pt x="318" y="634"/>
                  </a:cubicBezTo>
                  <a:lnTo>
                    <a:pt x="2503" y="634"/>
                  </a:lnTo>
                  <a:cubicBezTo>
                    <a:pt x="2693" y="634"/>
                    <a:pt x="2819" y="475"/>
                    <a:pt x="2819" y="317"/>
                  </a:cubicBezTo>
                  <a:cubicBezTo>
                    <a:pt x="2819" y="127"/>
                    <a:pt x="2693" y="0"/>
                    <a:pt x="2503" y="0"/>
                  </a:cubicBezTo>
                  <a:close/>
                </a:path>
              </a:pathLst>
            </a:custGeom>
            <a:solidFill>
              <a:srgbClr val="CACACA"/>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91" name="Google Shape;3273;p35">
              <a:extLst>
                <a:ext uri="{FF2B5EF4-FFF2-40B4-BE49-F238E27FC236}">
                  <a16:creationId xmlns:a16="http://schemas.microsoft.com/office/drawing/2014/main" id="{18C4EB9A-AA80-758E-F614-9C57B4637BDA}"/>
                </a:ext>
              </a:extLst>
            </p:cNvPr>
            <p:cNvSpPr/>
            <p:nvPr/>
          </p:nvSpPr>
          <p:spPr>
            <a:xfrm>
              <a:off x="8267810" y="4615855"/>
              <a:ext cx="283205" cy="8443"/>
            </a:xfrm>
            <a:custGeom>
              <a:avLst/>
              <a:gdLst/>
              <a:ahLst/>
              <a:cxnLst/>
              <a:rect l="l" t="t" r="r" b="b"/>
              <a:pathLst>
                <a:path w="8520" h="254" extrusionOk="0">
                  <a:moveTo>
                    <a:pt x="1" y="0"/>
                  </a:moveTo>
                  <a:lnTo>
                    <a:pt x="1" y="253"/>
                  </a:lnTo>
                  <a:lnTo>
                    <a:pt x="8519" y="253"/>
                  </a:lnTo>
                  <a:lnTo>
                    <a:pt x="8519" y="0"/>
                  </a:lnTo>
                  <a:close/>
                </a:path>
              </a:pathLst>
            </a:custGeom>
            <a:solidFill>
              <a:srgbClr val="CACACA"/>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92" name="Google Shape;3274;p35">
              <a:extLst>
                <a:ext uri="{FF2B5EF4-FFF2-40B4-BE49-F238E27FC236}">
                  <a16:creationId xmlns:a16="http://schemas.microsoft.com/office/drawing/2014/main" id="{B57A2559-1A48-D039-DFAC-6B9C545747DD}"/>
                </a:ext>
              </a:extLst>
            </p:cNvPr>
            <p:cNvSpPr/>
            <p:nvPr/>
          </p:nvSpPr>
          <p:spPr>
            <a:xfrm>
              <a:off x="7703561" y="5096905"/>
              <a:ext cx="955883" cy="80042"/>
            </a:xfrm>
            <a:custGeom>
              <a:avLst/>
              <a:gdLst/>
              <a:ahLst/>
              <a:cxnLst/>
              <a:rect l="l" t="t" r="r" b="b"/>
              <a:pathLst>
                <a:path w="28757" h="2408" extrusionOk="0">
                  <a:moveTo>
                    <a:pt x="1204" y="1"/>
                  </a:moveTo>
                  <a:cubicBezTo>
                    <a:pt x="539" y="1"/>
                    <a:pt x="1" y="539"/>
                    <a:pt x="1" y="1204"/>
                  </a:cubicBezTo>
                  <a:cubicBezTo>
                    <a:pt x="1" y="1869"/>
                    <a:pt x="539" y="2408"/>
                    <a:pt x="1204" y="2408"/>
                  </a:cubicBezTo>
                  <a:lnTo>
                    <a:pt x="27553" y="2408"/>
                  </a:lnTo>
                  <a:cubicBezTo>
                    <a:pt x="28218" y="2408"/>
                    <a:pt x="28756" y="1869"/>
                    <a:pt x="28756" y="1204"/>
                  </a:cubicBezTo>
                  <a:cubicBezTo>
                    <a:pt x="28756" y="539"/>
                    <a:pt x="28218" y="1"/>
                    <a:pt x="27553" y="1"/>
                  </a:cubicBezTo>
                  <a:close/>
                </a:path>
              </a:pathLst>
            </a:custGeom>
            <a:solidFill>
              <a:srgbClr val="000000"/>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93" name="Google Shape;3275;p35">
              <a:extLst>
                <a:ext uri="{FF2B5EF4-FFF2-40B4-BE49-F238E27FC236}">
                  <a16:creationId xmlns:a16="http://schemas.microsoft.com/office/drawing/2014/main" id="{DD2BB522-2944-2DA2-9BF5-F6159C7EFA2F}"/>
                </a:ext>
              </a:extLst>
            </p:cNvPr>
            <p:cNvSpPr/>
            <p:nvPr/>
          </p:nvSpPr>
          <p:spPr>
            <a:xfrm>
              <a:off x="7728823" y="4557951"/>
              <a:ext cx="903231" cy="579008"/>
            </a:xfrm>
            <a:custGeom>
              <a:avLst/>
              <a:gdLst/>
              <a:ahLst/>
              <a:cxnLst/>
              <a:rect l="l" t="t" r="r" b="b"/>
              <a:pathLst>
                <a:path w="27173" h="17419" extrusionOk="0">
                  <a:moveTo>
                    <a:pt x="1964" y="0"/>
                  </a:moveTo>
                  <a:cubicBezTo>
                    <a:pt x="888" y="0"/>
                    <a:pt x="1" y="887"/>
                    <a:pt x="1" y="1995"/>
                  </a:cubicBezTo>
                  <a:lnTo>
                    <a:pt x="1" y="15423"/>
                  </a:lnTo>
                  <a:cubicBezTo>
                    <a:pt x="1" y="16500"/>
                    <a:pt x="888" y="17418"/>
                    <a:pt x="1964" y="17418"/>
                  </a:cubicBezTo>
                  <a:lnTo>
                    <a:pt x="25178" y="17418"/>
                  </a:lnTo>
                  <a:cubicBezTo>
                    <a:pt x="26286" y="17418"/>
                    <a:pt x="27173" y="16531"/>
                    <a:pt x="27173" y="15423"/>
                  </a:cubicBezTo>
                  <a:lnTo>
                    <a:pt x="27173" y="1995"/>
                  </a:lnTo>
                  <a:cubicBezTo>
                    <a:pt x="27173" y="887"/>
                    <a:pt x="26286" y="0"/>
                    <a:pt x="25178" y="0"/>
                  </a:cubicBezTo>
                  <a:close/>
                </a:path>
              </a:pathLst>
            </a:custGeom>
            <a:solidFill>
              <a:srgbClr val="30475E"/>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94" name="Google Shape;3276;p35">
              <a:extLst>
                <a:ext uri="{FF2B5EF4-FFF2-40B4-BE49-F238E27FC236}">
                  <a16:creationId xmlns:a16="http://schemas.microsoft.com/office/drawing/2014/main" id="{4AFA19D5-5784-A8B6-0F04-CF232A5A7E30}"/>
                </a:ext>
              </a:extLst>
            </p:cNvPr>
            <p:cNvSpPr/>
            <p:nvPr/>
          </p:nvSpPr>
          <p:spPr>
            <a:xfrm>
              <a:off x="7818305" y="4892678"/>
              <a:ext cx="160051" cy="53749"/>
            </a:xfrm>
            <a:custGeom>
              <a:avLst/>
              <a:gdLst/>
              <a:ahLst/>
              <a:cxnLst/>
              <a:rect l="l" t="t" r="r" b="b"/>
              <a:pathLst>
                <a:path w="4815" h="1617" extrusionOk="0">
                  <a:moveTo>
                    <a:pt x="824" y="1"/>
                  </a:moveTo>
                  <a:cubicBezTo>
                    <a:pt x="381" y="1"/>
                    <a:pt x="1" y="381"/>
                    <a:pt x="1" y="793"/>
                  </a:cubicBezTo>
                  <a:cubicBezTo>
                    <a:pt x="1" y="1236"/>
                    <a:pt x="381" y="1616"/>
                    <a:pt x="824" y="1616"/>
                  </a:cubicBezTo>
                  <a:lnTo>
                    <a:pt x="4023" y="1616"/>
                  </a:lnTo>
                  <a:cubicBezTo>
                    <a:pt x="4466" y="1616"/>
                    <a:pt x="4815" y="1236"/>
                    <a:pt x="4815" y="793"/>
                  </a:cubicBezTo>
                  <a:cubicBezTo>
                    <a:pt x="4815" y="381"/>
                    <a:pt x="4466" y="1"/>
                    <a:pt x="4023" y="1"/>
                  </a:cubicBezTo>
                  <a:close/>
                </a:path>
              </a:pathLst>
            </a:custGeom>
            <a:solidFill>
              <a:srgbClr val="FFFFFF"/>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95" name="Google Shape;3277;p35">
              <a:extLst>
                <a:ext uri="{FF2B5EF4-FFF2-40B4-BE49-F238E27FC236}">
                  <a16:creationId xmlns:a16="http://schemas.microsoft.com/office/drawing/2014/main" id="{357C8751-B763-D61A-4F99-881811EB453A}"/>
                </a:ext>
              </a:extLst>
            </p:cNvPr>
            <p:cNvSpPr/>
            <p:nvPr/>
          </p:nvSpPr>
          <p:spPr>
            <a:xfrm>
              <a:off x="8009901" y="4892678"/>
              <a:ext cx="160051" cy="53749"/>
            </a:xfrm>
            <a:custGeom>
              <a:avLst/>
              <a:gdLst/>
              <a:ahLst/>
              <a:cxnLst/>
              <a:rect l="l" t="t" r="r" b="b"/>
              <a:pathLst>
                <a:path w="4815" h="1617" extrusionOk="0">
                  <a:moveTo>
                    <a:pt x="792" y="1"/>
                  </a:moveTo>
                  <a:cubicBezTo>
                    <a:pt x="349" y="1"/>
                    <a:pt x="1" y="381"/>
                    <a:pt x="1" y="793"/>
                  </a:cubicBezTo>
                  <a:cubicBezTo>
                    <a:pt x="1" y="1236"/>
                    <a:pt x="349" y="1616"/>
                    <a:pt x="792" y="1616"/>
                  </a:cubicBezTo>
                  <a:lnTo>
                    <a:pt x="4023" y="1616"/>
                  </a:lnTo>
                  <a:cubicBezTo>
                    <a:pt x="4466" y="1616"/>
                    <a:pt x="4814" y="1236"/>
                    <a:pt x="4814" y="793"/>
                  </a:cubicBezTo>
                  <a:cubicBezTo>
                    <a:pt x="4814" y="381"/>
                    <a:pt x="4466" y="1"/>
                    <a:pt x="4023" y="1"/>
                  </a:cubicBezTo>
                  <a:close/>
                </a:path>
              </a:pathLst>
            </a:custGeom>
            <a:solidFill>
              <a:srgbClr val="FFFFFF"/>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96" name="Google Shape;3278;p35">
              <a:extLst>
                <a:ext uri="{FF2B5EF4-FFF2-40B4-BE49-F238E27FC236}">
                  <a16:creationId xmlns:a16="http://schemas.microsoft.com/office/drawing/2014/main" id="{D4019109-7540-7A6B-E375-897C802D726F}"/>
                </a:ext>
              </a:extLst>
            </p:cNvPr>
            <p:cNvSpPr/>
            <p:nvPr/>
          </p:nvSpPr>
          <p:spPr>
            <a:xfrm>
              <a:off x="8196244" y="4892678"/>
              <a:ext cx="160017" cy="53749"/>
            </a:xfrm>
            <a:custGeom>
              <a:avLst/>
              <a:gdLst/>
              <a:ahLst/>
              <a:cxnLst/>
              <a:rect l="l" t="t" r="r" b="b"/>
              <a:pathLst>
                <a:path w="4814" h="1617" extrusionOk="0">
                  <a:moveTo>
                    <a:pt x="792" y="1"/>
                  </a:moveTo>
                  <a:cubicBezTo>
                    <a:pt x="348" y="1"/>
                    <a:pt x="0" y="381"/>
                    <a:pt x="0" y="793"/>
                  </a:cubicBezTo>
                  <a:cubicBezTo>
                    <a:pt x="0" y="1236"/>
                    <a:pt x="348" y="1616"/>
                    <a:pt x="792" y="1616"/>
                  </a:cubicBezTo>
                  <a:lnTo>
                    <a:pt x="4022" y="1616"/>
                  </a:lnTo>
                  <a:cubicBezTo>
                    <a:pt x="4465" y="1616"/>
                    <a:pt x="4814" y="1236"/>
                    <a:pt x="4814" y="793"/>
                  </a:cubicBezTo>
                  <a:cubicBezTo>
                    <a:pt x="4814" y="381"/>
                    <a:pt x="4465" y="1"/>
                    <a:pt x="4022" y="1"/>
                  </a:cubicBezTo>
                  <a:close/>
                </a:path>
              </a:pathLst>
            </a:custGeom>
            <a:solidFill>
              <a:srgbClr val="FFFFFF"/>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97" name="Google Shape;3279;p35">
              <a:extLst>
                <a:ext uri="{FF2B5EF4-FFF2-40B4-BE49-F238E27FC236}">
                  <a16:creationId xmlns:a16="http://schemas.microsoft.com/office/drawing/2014/main" id="{89AEC307-EFBB-DB62-0986-C8F1463496AB}"/>
                </a:ext>
              </a:extLst>
            </p:cNvPr>
            <p:cNvSpPr/>
            <p:nvPr/>
          </p:nvSpPr>
          <p:spPr>
            <a:xfrm>
              <a:off x="8382554" y="4892678"/>
              <a:ext cx="160051" cy="53749"/>
            </a:xfrm>
            <a:custGeom>
              <a:avLst/>
              <a:gdLst/>
              <a:ahLst/>
              <a:cxnLst/>
              <a:rect l="l" t="t" r="r" b="b"/>
              <a:pathLst>
                <a:path w="4815" h="1617" extrusionOk="0">
                  <a:moveTo>
                    <a:pt x="792" y="1"/>
                  </a:moveTo>
                  <a:cubicBezTo>
                    <a:pt x="349" y="1"/>
                    <a:pt x="0" y="381"/>
                    <a:pt x="0" y="793"/>
                  </a:cubicBezTo>
                  <a:cubicBezTo>
                    <a:pt x="0" y="1236"/>
                    <a:pt x="349" y="1616"/>
                    <a:pt x="792" y="1616"/>
                  </a:cubicBezTo>
                  <a:lnTo>
                    <a:pt x="4022" y="1616"/>
                  </a:lnTo>
                  <a:cubicBezTo>
                    <a:pt x="4466" y="1616"/>
                    <a:pt x="4814" y="1236"/>
                    <a:pt x="4814" y="793"/>
                  </a:cubicBezTo>
                  <a:cubicBezTo>
                    <a:pt x="4814" y="381"/>
                    <a:pt x="4466" y="1"/>
                    <a:pt x="4022" y="1"/>
                  </a:cubicBezTo>
                  <a:close/>
                </a:path>
              </a:pathLst>
            </a:custGeom>
            <a:solidFill>
              <a:srgbClr val="FFFFFF"/>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98" name="Google Shape;3280;p35">
              <a:extLst>
                <a:ext uri="{FF2B5EF4-FFF2-40B4-BE49-F238E27FC236}">
                  <a16:creationId xmlns:a16="http://schemas.microsoft.com/office/drawing/2014/main" id="{1885752C-CD90-30E2-4A77-A17D092855E6}"/>
                </a:ext>
              </a:extLst>
            </p:cNvPr>
            <p:cNvSpPr/>
            <p:nvPr/>
          </p:nvSpPr>
          <p:spPr>
            <a:xfrm>
              <a:off x="7810959" y="4981130"/>
              <a:ext cx="737961" cy="53716"/>
            </a:xfrm>
            <a:custGeom>
              <a:avLst/>
              <a:gdLst/>
              <a:ahLst/>
              <a:cxnLst/>
              <a:rect l="l" t="t" r="r" b="b"/>
              <a:pathLst>
                <a:path w="22201" h="1616" extrusionOk="0">
                  <a:moveTo>
                    <a:pt x="824" y="0"/>
                  </a:moveTo>
                  <a:cubicBezTo>
                    <a:pt x="380" y="0"/>
                    <a:pt x="0" y="380"/>
                    <a:pt x="0" y="824"/>
                  </a:cubicBezTo>
                  <a:cubicBezTo>
                    <a:pt x="0" y="1267"/>
                    <a:pt x="380" y="1615"/>
                    <a:pt x="824" y="1615"/>
                  </a:cubicBezTo>
                  <a:lnTo>
                    <a:pt x="21408" y="1615"/>
                  </a:lnTo>
                  <a:cubicBezTo>
                    <a:pt x="21852" y="1615"/>
                    <a:pt x="22200" y="1267"/>
                    <a:pt x="22200" y="824"/>
                  </a:cubicBezTo>
                  <a:cubicBezTo>
                    <a:pt x="22200" y="380"/>
                    <a:pt x="21852" y="0"/>
                    <a:pt x="21408" y="0"/>
                  </a:cubicBezTo>
                  <a:close/>
                </a:path>
              </a:pathLst>
            </a:custGeom>
            <a:solidFill>
              <a:srgbClr val="EEEEEE"/>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99" name="Google Shape;3281;p35">
              <a:extLst>
                <a:ext uri="{FF2B5EF4-FFF2-40B4-BE49-F238E27FC236}">
                  <a16:creationId xmlns:a16="http://schemas.microsoft.com/office/drawing/2014/main" id="{864F0CB7-03C2-2EC3-F5D7-DFDCCD133A83}"/>
                </a:ext>
              </a:extLst>
            </p:cNvPr>
            <p:cNvSpPr/>
            <p:nvPr/>
          </p:nvSpPr>
          <p:spPr>
            <a:xfrm>
              <a:off x="7792013" y="4631644"/>
              <a:ext cx="146356" cy="145292"/>
            </a:xfrm>
            <a:custGeom>
              <a:avLst/>
              <a:gdLst/>
              <a:ahLst/>
              <a:cxnLst/>
              <a:rect l="l" t="t" r="r" b="b"/>
              <a:pathLst>
                <a:path w="4403" h="4371" extrusionOk="0">
                  <a:moveTo>
                    <a:pt x="2217" y="0"/>
                  </a:moveTo>
                  <a:cubicBezTo>
                    <a:pt x="982" y="0"/>
                    <a:pt x="0" y="982"/>
                    <a:pt x="0" y="2185"/>
                  </a:cubicBezTo>
                  <a:cubicBezTo>
                    <a:pt x="0" y="3389"/>
                    <a:pt x="982" y="4370"/>
                    <a:pt x="2217" y="4370"/>
                  </a:cubicBezTo>
                  <a:cubicBezTo>
                    <a:pt x="3420" y="4370"/>
                    <a:pt x="4402" y="3389"/>
                    <a:pt x="4402" y="2185"/>
                  </a:cubicBezTo>
                  <a:cubicBezTo>
                    <a:pt x="4402" y="982"/>
                    <a:pt x="3420" y="0"/>
                    <a:pt x="2217" y="0"/>
                  </a:cubicBezTo>
                  <a:close/>
                </a:path>
              </a:pathLst>
            </a:custGeom>
            <a:solidFill>
              <a:srgbClr val="FFFFFF"/>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00" name="Google Shape;3282;p35">
              <a:extLst>
                <a:ext uri="{FF2B5EF4-FFF2-40B4-BE49-F238E27FC236}">
                  <a16:creationId xmlns:a16="http://schemas.microsoft.com/office/drawing/2014/main" id="{99CBE7F6-B9BC-548A-4EC8-A91DAA259DAF}"/>
                </a:ext>
              </a:extLst>
            </p:cNvPr>
            <p:cNvSpPr/>
            <p:nvPr/>
          </p:nvSpPr>
          <p:spPr>
            <a:xfrm>
              <a:off x="7898314" y="4631644"/>
              <a:ext cx="146356" cy="145292"/>
            </a:xfrm>
            <a:custGeom>
              <a:avLst/>
              <a:gdLst/>
              <a:ahLst/>
              <a:cxnLst/>
              <a:rect l="l" t="t" r="r" b="b"/>
              <a:pathLst>
                <a:path w="4403" h="4371" extrusionOk="0">
                  <a:moveTo>
                    <a:pt x="2186" y="0"/>
                  </a:moveTo>
                  <a:cubicBezTo>
                    <a:pt x="982" y="0"/>
                    <a:pt x="1" y="982"/>
                    <a:pt x="1" y="2185"/>
                  </a:cubicBezTo>
                  <a:cubicBezTo>
                    <a:pt x="1" y="3389"/>
                    <a:pt x="982" y="4370"/>
                    <a:pt x="2186" y="4370"/>
                  </a:cubicBezTo>
                  <a:cubicBezTo>
                    <a:pt x="3421" y="4370"/>
                    <a:pt x="4403" y="3389"/>
                    <a:pt x="4403" y="2185"/>
                  </a:cubicBezTo>
                  <a:cubicBezTo>
                    <a:pt x="4403" y="982"/>
                    <a:pt x="3421" y="0"/>
                    <a:pt x="2186" y="0"/>
                  </a:cubicBezTo>
                  <a:close/>
                </a:path>
              </a:pathLst>
            </a:custGeom>
            <a:solidFill>
              <a:srgbClr val="F2A365"/>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01" name="Google Shape;3283;p35">
              <a:extLst>
                <a:ext uri="{FF2B5EF4-FFF2-40B4-BE49-F238E27FC236}">
                  <a16:creationId xmlns:a16="http://schemas.microsoft.com/office/drawing/2014/main" id="{6DE73D30-EBA0-B58C-673B-DA3386D9A5C8}"/>
                </a:ext>
              </a:extLst>
            </p:cNvPr>
            <p:cNvSpPr/>
            <p:nvPr/>
          </p:nvSpPr>
          <p:spPr>
            <a:xfrm>
              <a:off x="8352040" y="4636896"/>
              <a:ext cx="196881" cy="142134"/>
            </a:xfrm>
            <a:custGeom>
              <a:avLst/>
              <a:gdLst/>
              <a:ahLst/>
              <a:cxnLst/>
              <a:rect l="l" t="t" r="r" b="b"/>
              <a:pathLst>
                <a:path w="5923" h="4276" extrusionOk="0">
                  <a:moveTo>
                    <a:pt x="1045" y="0"/>
                  </a:moveTo>
                  <a:cubicBezTo>
                    <a:pt x="443" y="0"/>
                    <a:pt x="0" y="444"/>
                    <a:pt x="0" y="1045"/>
                  </a:cubicBezTo>
                  <a:lnTo>
                    <a:pt x="0" y="3231"/>
                  </a:lnTo>
                  <a:cubicBezTo>
                    <a:pt x="0" y="3801"/>
                    <a:pt x="443" y="4276"/>
                    <a:pt x="1045" y="4276"/>
                  </a:cubicBezTo>
                  <a:lnTo>
                    <a:pt x="4877" y="4276"/>
                  </a:lnTo>
                  <a:cubicBezTo>
                    <a:pt x="5447" y="4276"/>
                    <a:pt x="5922" y="3801"/>
                    <a:pt x="5922" y="3231"/>
                  </a:cubicBezTo>
                  <a:lnTo>
                    <a:pt x="5922" y="1045"/>
                  </a:lnTo>
                  <a:cubicBezTo>
                    <a:pt x="5922" y="444"/>
                    <a:pt x="5447" y="0"/>
                    <a:pt x="4877" y="0"/>
                  </a:cubicBezTo>
                  <a:close/>
                </a:path>
              </a:pathLst>
            </a:custGeom>
            <a:solidFill>
              <a:srgbClr val="F2A365"/>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02" name="Google Shape;3284;p35">
              <a:extLst>
                <a:ext uri="{FF2B5EF4-FFF2-40B4-BE49-F238E27FC236}">
                  <a16:creationId xmlns:a16="http://schemas.microsoft.com/office/drawing/2014/main" id="{2748A324-7554-DF5B-B316-9987FBCB482F}"/>
                </a:ext>
              </a:extLst>
            </p:cNvPr>
            <p:cNvSpPr/>
            <p:nvPr/>
          </p:nvSpPr>
          <p:spPr>
            <a:xfrm>
              <a:off x="8352040" y="4635833"/>
              <a:ext cx="196881" cy="143198"/>
            </a:xfrm>
            <a:custGeom>
              <a:avLst/>
              <a:gdLst/>
              <a:ahLst/>
              <a:cxnLst/>
              <a:rect l="l" t="t" r="r" b="b"/>
              <a:pathLst>
                <a:path w="5923" h="4308" extrusionOk="0">
                  <a:moveTo>
                    <a:pt x="1298" y="1299"/>
                  </a:moveTo>
                  <a:lnTo>
                    <a:pt x="1298" y="2091"/>
                  </a:lnTo>
                  <a:lnTo>
                    <a:pt x="982" y="2091"/>
                  </a:lnTo>
                  <a:lnTo>
                    <a:pt x="982" y="1299"/>
                  </a:lnTo>
                  <a:close/>
                  <a:moveTo>
                    <a:pt x="4909" y="1299"/>
                  </a:moveTo>
                  <a:lnTo>
                    <a:pt x="4909" y="2091"/>
                  </a:lnTo>
                  <a:lnTo>
                    <a:pt x="4465" y="2091"/>
                  </a:lnTo>
                  <a:lnTo>
                    <a:pt x="4465" y="1299"/>
                  </a:lnTo>
                  <a:close/>
                  <a:moveTo>
                    <a:pt x="1298" y="2249"/>
                  </a:moveTo>
                  <a:lnTo>
                    <a:pt x="1298" y="3041"/>
                  </a:lnTo>
                  <a:lnTo>
                    <a:pt x="982" y="3041"/>
                  </a:lnTo>
                  <a:lnTo>
                    <a:pt x="982" y="2249"/>
                  </a:lnTo>
                  <a:close/>
                  <a:moveTo>
                    <a:pt x="4909" y="2249"/>
                  </a:moveTo>
                  <a:lnTo>
                    <a:pt x="4909" y="3041"/>
                  </a:lnTo>
                  <a:lnTo>
                    <a:pt x="4465" y="3041"/>
                  </a:lnTo>
                  <a:lnTo>
                    <a:pt x="4465" y="2249"/>
                  </a:lnTo>
                  <a:close/>
                  <a:moveTo>
                    <a:pt x="4275" y="666"/>
                  </a:moveTo>
                  <a:lnTo>
                    <a:pt x="4275" y="3674"/>
                  </a:lnTo>
                  <a:lnTo>
                    <a:pt x="1488" y="3674"/>
                  </a:lnTo>
                  <a:lnTo>
                    <a:pt x="1488" y="666"/>
                  </a:lnTo>
                  <a:close/>
                  <a:moveTo>
                    <a:pt x="1298" y="1"/>
                  </a:moveTo>
                  <a:lnTo>
                    <a:pt x="1298" y="1109"/>
                  </a:lnTo>
                  <a:lnTo>
                    <a:pt x="982" y="1109"/>
                  </a:lnTo>
                  <a:lnTo>
                    <a:pt x="982" y="32"/>
                  </a:lnTo>
                  <a:lnTo>
                    <a:pt x="792" y="32"/>
                  </a:lnTo>
                  <a:lnTo>
                    <a:pt x="792" y="1109"/>
                  </a:lnTo>
                  <a:lnTo>
                    <a:pt x="0" y="1109"/>
                  </a:lnTo>
                  <a:lnTo>
                    <a:pt x="0" y="1299"/>
                  </a:lnTo>
                  <a:lnTo>
                    <a:pt x="792" y="1299"/>
                  </a:lnTo>
                  <a:lnTo>
                    <a:pt x="792" y="2059"/>
                  </a:lnTo>
                  <a:lnTo>
                    <a:pt x="0" y="2059"/>
                  </a:lnTo>
                  <a:lnTo>
                    <a:pt x="0" y="2249"/>
                  </a:lnTo>
                  <a:lnTo>
                    <a:pt x="792" y="2249"/>
                  </a:lnTo>
                  <a:lnTo>
                    <a:pt x="792" y="3041"/>
                  </a:lnTo>
                  <a:lnTo>
                    <a:pt x="0" y="3041"/>
                  </a:lnTo>
                  <a:lnTo>
                    <a:pt x="0" y="3199"/>
                  </a:lnTo>
                  <a:lnTo>
                    <a:pt x="792" y="3199"/>
                  </a:lnTo>
                  <a:lnTo>
                    <a:pt x="792" y="4276"/>
                  </a:lnTo>
                  <a:lnTo>
                    <a:pt x="982" y="4276"/>
                  </a:lnTo>
                  <a:lnTo>
                    <a:pt x="982" y="3199"/>
                  </a:lnTo>
                  <a:lnTo>
                    <a:pt x="1298" y="3199"/>
                  </a:lnTo>
                  <a:lnTo>
                    <a:pt x="1298" y="4308"/>
                  </a:lnTo>
                  <a:lnTo>
                    <a:pt x="1488" y="4308"/>
                  </a:lnTo>
                  <a:lnTo>
                    <a:pt x="1488" y="3864"/>
                  </a:lnTo>
                  <a:lnTo>
                    <a:pt x="4275" y="3864"/>
                  </a:lnTo>
                  <a:lnTo>
                    <a:pt x="4275" y="4308"/>
                  </a:lnTo>
                  <a:lnTo>
                    <a:pt x="4465" y="4308"/>
                  </a:lnTo>
                  <a:lnTo>
                    <a:pt x="4465" y="3199"/>
                  </a:lnTo>
                  <a:lnTo>
                    <a:pt x="4909" y="3199"/>
                  </a:lnTo>
                  <a:lnTo>
                    <a:pt x="4909" y="4276"/>
                  </a:lnTo>
                  <a:lnTo>
                    <a:pt x="5099" y="4276"/>
                  </a:lnTo>
                  <a:lnTo>
                    <a:pt x="5099" y="3199"/>
                  </a:lnTo>
                  <a:lnTo>
                    <a:pt x="5922" y="3199"/>
                  </a:lnTo>
                  <a:lnTo>
                    <a:pt x="5922" y="3041"/>
                  </a:lnTo>
                  <a:lnTo>
                    <a:pt x="5099" y="3041"/>
                  </a:lnTo>
                  <a:lnTo>
                    <a:pt x="5099" y="2249"/>
                  </a:lnTo>
                  <a:lnTo>
                    <a:pt x="5922" y="2249"/>
                  </a:lnTo>
                  <a:lnTo>
                    <a:pt x="5922" y="2091"/>
                  </a:lnTo>
                  <a:lnTo>
                    <a:pt x="5099" y="2091"/>
                  </a:lnTo>
                  <a:lnTo>
                    <a:pt x="5099" y="1299"/>
                  </a:lnTo>
                  <a:lnTo>
                    <a:pt x="5922" y="1299"/>
                  </a:lnTo>
                  <a:lnTo>
                    <a:pt x="5922" y="1109"/>
                  </a:lnTo>
                  <a:lnTo>
                    <a:pt x="5099" y="1109"/>
                  </a:lnTo>
                  <a:lnTo>
                    <a:pt x="5099" y="32"/>
                  </a:lnTo>
                  <a:lnTo>
                    <a:pt x="4909" y="32"/>
                  </a:lnTo>
                  <a:lnTo>
                    <a:pt x="4909" y="1109"/>
                  </a:lnTo>
                  <a:lnTo>
                    <a:pt x="4465" y="1109"/>
                  </a:lnTo>
                  <a:lnTo>
                    <a:pt x="4465" y="1"/>
                  </a:lnTo>
                  <a:lnTo>
                    <a:pt x="4275" y="1"/>
                  </a:lnTo>
                  <a:lnTo>
                    <a:pt x="4275" y="476"/>
                  </a:lnTo>
                  <a:lnTo>
                    <a:pt x="1488" y="476"/>
                  </a:lnTo>
                  <a:lnTo>
                    <a:pt x="1488" y="1"/>
                  </a:lnTo>
                  <a:close/>
                </a:path>
              </a:pathLst>
            </a:custGeom>
            <a:solidFill>
              <a:srgbClr val="DD915E"/>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03" name="Google Shape;3285;p35">
              <a:extLst>
                <a:ext uri="{FF2B5EF4-FFF2-40B4-BE49-F238E27FC236}">
                  <a16:creationId xmlns:a16="http://schemas.microsoft.com/office/drawing/2014/main" id="{57D6EFB2-C627-8AF5-79AE-374684ABD9E1}"/>
                </a:ext>
              </a:extLst>
            </p:cNvPr>
            <p:cNvSpPr/>
            <p:nvPr/>
          </p:nvSpPr>
          <p:spPr>
            <a:xfrm>
              <a:off x="7741454" y="3338941"/>
              <a:ext cx="269543" cy="385318"/>
            </a:xfrm>
            <a:custGeom>
              <a:avLst/>
              <a:gdLst/>
              <a:ahLst/>
              <a:cxnLst/>
              <a:rect l="l" t="t" r="r" b="b"/>
              <a:pathLst>
                <a:path w="8109" h="11592" extrusionOk="0">
                  <a:moveTo>
                    <a:pt x="7570" y="349"/>
                  </a:moveTo>
                  <a:cubicBezTo>
                    <a:pt x="7665" y="349"/>
                    <a:pt x="7760" y="412"/>
                    <a:pt x="7760" y="539"/>
                  </a:cubicBezTo>
                  <a:lnTo>
                    <a:pt x="7760" y="11211"/>
                  </a:lnTo>
                  <a:lnTo>
                    <a:pt x="349" y="11211"/>
                  </a:lnTo>
                  <a:lnTo>
                    <a:pt x="349" y="539"/>
                  </a:lnTo>
                  <a:cubicBezTo>
                    <a:pt x="349" y="412"/>
                    <a:pt x="444" y="349"/>
                    <a:pt x="571" y="349"/>
                  </a:cubicBezTo>
                  <a:close/>
                  <a:moveTo>
                    <a:pt x="571" y="1"/>
                  </a:moveTo>
                  <a:cubicBezTo>
                    <a:pt x="254" y="1"/>
                    <a:pt x="1" y="222"/>
                    <a:pt x="1" y="539"/>
                  </a:cubicBezTo>
                  <a:lnTo>
                    <a:pt x="1" y="11591"/>
                  </a:lnTo>
                  <a:lnTo>
                    <a:pt x="8108" y="11591"/>
                  </a:lnTo>
                  <a:lnTo>
                    <a:pt x="8108" y="539"/>
                  </a:lnTo>
                  <a:cubicBezTo>
                    <a:pt x="8108" y="222"/>
                    <a:pt x="7855" y="1"/>
                    <a:pt x="7570" y="1"/>
                  </a:cubicBezTo>
                  <a:close/>
                </a:path>
              </a:pathLst>
            </a:custGeom>
            <a:solidFill>
              <a:srgbClr val="CECECE"/>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04" name="Google Shape;3286;p35">
              <a:extLst>
                <a:ext uri="{FF2B5EF4-FFF2-40B4-BE49-F238E27FC236}">
                  <a16:creationId xmlns:a16="http://schemas.microsoft.com/office/drawing/2014/main" id="{AE8F29A2-E2FB-19DB-14DD-8F2FC3D9C685}"/>
                </a:ext>
              </a:extLst>
            </p:cNvPr>
            <p:cNvSpPr/>
            <p:nvPr/>
          </p:nvSpPr>
          <p:spPr>
            <a:xfrm>
              <a:off x="7766750" y="3371583"/>
              <a:ext cx="216858" cy="66347"/>
            </a:xfrm>
            <a:custGeom>
              <a:avLst/>
              <a:gdLst/>
              <a:ahLst/>
              <a:cxnLst/>
              <a:rect l="l" t="t" r="r" b="b"/>
              <a:pathLst>
                <a:path w="6524" h="1996" extrusionOk="0">
                  <a:moveTo>
                    <a:pt x="6176" y="380"/>
                  </a:moveTo>
                  <a:lnTo>
                    <a:pt x="6176" y="1647"/>
                  </a:lnTo>
                  <a:lnTo>
                    <a:pt x="348" y="1647"/>
                  </a:lnTo>
                  <a:lnTo>
                    <a:pt x="348" y="380"/>
                  </a:lnTo>
                  <a:close/>
                  <a:moveTo>
                    <a:pt x="0" y="0"/>
                  </a:moveTo>
                  <a:lnTo>
                    <a:pt x="0" y="1996"/>
                  </a:lnTo>
                  <a:lnTo>
                    <a:pt x="6524" y="1996"/>
                  </a:lnTo>
                  <a:lnTo>
                    <a:pt x="6524" y="0"/>
                  </a:lnTo>
                  <a:close/>
                </a:path>
              </a:pathLst>
            </a:custGeom>
            <a:solidFill>
              <a:srgbClr val="CECECE"/>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05" name="Google Shape;3287;p35">
              <a:extLst>
                <a:ext uri="{FF2B5EF4-FFF2-40B4-BE49-F238E27FC236}">
                  <a16:creationId xmlns:a16="http://schemas.microsoft.com/office/drawing/2014/main" id="{42D0541E-D568-447C-F114-78B3FAD0CE2A}"/>
                </a:ext>
              </a:extLst>
            </p:cNvPr>
            <p:cNvSpPr/>
            <p:nvPr/>
          </p:nvSpPr>
          <p:spPr>
            <a:xfrm>
              <a:off x="7766750" y="3490515"/>
              <a:ext cx="58968" cy="59001"/>
            </a:xfrm>
            <a:custGeom>
              <a:avLst/>
              <a:gdLst/>
              <a:ahLst/>
              <a:cxnLst/>
              <a:rect l="l" t="t" r="r" b="b"/>
              <a:pathLst>
                <a:path w="1774" h="1775" extrusionOk="0">
                  <a:moveTo>
                    <a:pt x="1425" y="381"/>
                  </a:moveTo>
                  <a:lnTo>
                    <a:pt x="1425" y="1426"/>
                  </a:lnTo>
                  <a:lnTo>
                    <a:pt x="348" y="1426"/>
                  </a:lnTo>
                  <a:lnTo>
                    <a:pt x="348" y="381"/>
                  </a:lnTo>
                  <a:close/>
                  <a:moveTo>
                    <a:pt x="0" y="1"/>
                  </a:moveTo>
                  <a:lnTo>
                    <a:pt x="0" y="1774"/>
                  </a:lnTo>
                  <a:lnTo>
                    <a:pt x="1774" y="1774"/>
                  </a:lnTo>
                  <a:lnTo>
                    <a:pt x="1774" y="1"/>
                  </a:lnTo>
                  <a:close/>
                </a:path>
              </a:pathLst>
            </a:custGeom>
            <a:solidFill>
              <a:srgbClr val="CECECE"/>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06" name="Google Shape;3288;p35">
              <a:extLst>
                <a:ext uri="{FF2B5EF4-FFF2-40B4-BE49-F238E27FC236}">
                  <a16:creationId xmlns:a16="http://schemas.microsoft.com/office/drawing/2014/main" id="{DCD82D62-5426-E246-C5D6-9816CC829B47}"/>
                </a:ext>
              </a:extLst>
            </p:cNvPr>
            <p:cNvSpPr/>
            <p:nvPr/>
          </p:nvSpPr>
          <p:spPr>
            <a:xfrm>
              <a:off x="7845695" y="3490515"/>
              <a:ext cx="58968" cy="59001"/>
            </a:xfrm>
            <a:custGeom>
              <a:avLst/>
              <a:gdLst/>
              <a:ahLst/>
              <a:cxnLst/>
              <a:rect l="l" t="t" r="r" b="b"/>
              <a:pathLst>
                <a:path w="1774" h="1775" extrusionOk="0">
                  <a:moveTo>
                    <a:pt x="1394" y="381"/>
                  </a:moveTo>
                  <a:lnTo>
                    <a:pt x="1394" y="1426"/>
                  </a:lnTo>
                  <a:lnTo>
                    <a:pt x="349" y="1426"/>
                  </a:lnTo>
                  <a:lnTo>
                    <a:pt x="349" y="381"/>
                  </a:lnTo>
                  <a:close/>
                  <a:moveTo>
                    <a:pt x="0" y="1"/>
                  </a:moveTo>
                  <a:lnTo>
                    <a:pt x="0" y="1774"/>
                  </a:lnTo>
                  <a:lnTo>
                    <a:pt x="1774" y="1774"/>
                  </a:lnTo>
                  <a:lnTo>
                    <a:pt x="1774" y="1"/>
                  </a:lnTo>
                  <a:close/>
                </a:path>
              </a:pathLst>
            </a:custGeom>
            <a:solidFill>
              <a:srgbClr val="CECECE"/>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07" name="Google Shape;3289;p35">
              <a:extLst>
                <a:ext uri="{FF2B5EF4-FFF2-40B4-BE49-F238E27FC236}">
                  <a16:creationId xmlns:a16="http://schemas.microsoft.com/office/drawing/2014/main" id="{1C25964B-AF4A-29B4-5159-CF9509D16886}"/>
                </a:ext>
              </a:extLst>
            </p:cNvPr>
            <p:cNvSpPr/>
            <p:nvPr/>
          </p:nvSpPr>
          <p:spPr>
            <a:xfrm>
              <a:off x="7924640" y="3490515"/>
              <a:ext cx="57937" cy="59001"/>
            </a:xfrm>
            <a:custGeom>
              <a:avLst/>
              <a:gdLst/>
              <a:ahLst/>
              <a:cxnLst/>
              <a:rect l="l" t="t" r="r" b="b"/>
              <a:pathLst>
                <a:path w="1743" h="1775" extrusionOk="0">
                  <a:moveTo>
                    <a:pt x="1394" y="381"/>
                  </a:moveTo>
                  <a:lnTo>
                    <a:pt x="1394" y="1426"/>
                  </a:lnTo>
                  <a:lnTo>
                    <a:pt x="349" y="1426"/>
                  </a:lnTo>
                  <a:lnTo>
                    <a:pt x="349" y="381"/>
                  </a:lnTo>
                  <a:close/>
                  <a:moveTo>
                    <a:pt x="0" y="1"/>
                  </a:moveTo>
                  <a:lnTo>
                    <a:pt x="0" y="1774"/>
                  </a:lnTo>
                  <a:lnTo>
                    <a:pt x="1742" y="1774"/>
                  </a:lnTo>
                  <a:lnTo>
                    <a:pt x="1742" y="1"/>
                  </a:lnTo>
                  <a:close/>
                </a:path>
              </a:pathLst>
            </a:custGeom>
            <a:solidFill>
              <a:srgbClr val="CECECE"/>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08" name="Google Shape;3290;p35">
              <a:extLst>
                <a:ext uri="{FF2B5EF4-FFF2-40B4-BE49-F238E27FC236}">
                  <a16:creationId xmlns:a16="http://schemas.microsoft.com/office/drawing/2014/main" id="{DEB2FD2A-BACB-DD66-B989-4931C8C5D363}"/>
                </a:ext>
              </a:extLst>
            </p:cNvPr>
            <p:cNvSpPr/>
            <p:nvPr/>
          </p:nvSpPr>
          <p:spPr>
            <a:xfrm>
              <a:off x="7766750" y="3565272"/>
              <a:ext cx="58968" cy="58968"/>
            </a:xfrm>
            <a:custGeom>
              <a:avLst/>
              <a:gdLst/>
              <a:ahLst/>
              <a:cxnLst/>
              <a:rect l="l" t="t" r="r" b="b"/>
              <a:pathLst>
                <a:path w="1774" h="1774" extrusionOk="0">
                  <a:moveTo>
                    <a:pt x="1425" y="349"/>
                  </a:moveTo>
                  <a:lnTo>
                    <a:pt x="1425" y="1394"/>
                  </a:lnTo>
                  <a:lnTo>
                    <a:pt x="348" y="1394"/>
                  </a:lnTo>
                  <a:lnTo>
                    <a:pt x="348" y="349"/>
                  </a:lnTo>
                  <a:close/>
                  <a:moveTo>
                    <a:pt x="0" y="0"/>
                  </a:moveTo>
                  <a:lnTo>
                    <a:pt x="0" y="1774"/>
                  </a:lnTo>
                  <a:lnTo>
                    <a:pt x="1774" y="1774"/>
                  </a:lnTo>
                  <a:lnTo>
                    <a:pt x="1774" y="0"/>
                  </a:lnTo>
                  <a:close/>
                </a:path>
              </a:pathLst>
            </a:custGeom>
            <a:solidFill>
              <a:srgbClr val="CECECE"/>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09" name="Google Shape;3291;p35">
              <a:extLst>
                <a:ext uri="{FF2B5EF4-FFF2-40B4-BE49-F238E27FC236}">
                  <a16:creationId xmlns:a16="http://schemas.microsoft.com/office/drawing/2014/main" id="{1155E1CE-1DB6-5021-2C1C-EB78D9DFAB20}"/>
                </a:ext>
              </a:extLst>
            </p:cNvPr>
            <p:cNvSpPr/>
            <p:nvPr/>
          </p:nvSpPr>
          <p:spPr>
            <a:xfrm>
              <a:off x="7845695" y="3565272"/>
              <a:ext cx="58968" cy="58968"/>
            </a:xfrm>
            <a:custGeom>
              <a:avLst/>
              <a:gdLst/>
              <a:ahLst/>
              <a:cxnLst/>
              <a:rect l="l" t="t" r="r" b="b"/>
              <a:pathLst>
                <a:path w="1774" h="1774" extrusionOk="0">
                  <a:moveTo>
                    <a:pt x="1394" y="349"/>
                  </a:moveTo>
                  <a:lnTo>
                    <a:pt x="1394" y="1394"/>
                  </a:lnTo>
                  <a:lnTo>
                    <a:pt x="349" y="1394"/>
                  </a:lnTo>
                  <a:lnTo>
                    <a:pt x="349" y="349"/>
                  </a:lnTo>
                  <a:close/>
                  <a:moveTo>
                    <a:pt x="0" y="0"/>
                  </a:moveTo>
                  <a:lnTo>
                    <a:pt x="0" y="1774"/>
                  </a:lnTo>
                  <a:lnTo>
                    <a:pt x="1774" y="1774"/>
                  </a:lnTo>
                  <a:lnTo>
                    <a:pt x="1774" y="0"/>
                  </a:lnTo>
                  <a:close/>
                </a:path>
              </a:pathLst>
            </a:custGeom>
            <a:solidFill>
              <a:srgbClr val="CECECE"/>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10" name="Google Shape;3292;p35">
              <a:extLst>
                <a:ext uri="{FF2B5EF4-FFF2-40B4-BE49-F238E27FC236}">
                  <a16:creationId xmlns:a16="http://schemas.microsoft.com/office/drawing/2014/main" id="{8F4B09B6-28FC-37E3-0EFD-8B70B1373AB3}"/>
                </a:ext>
              </a:extLst>
            </p:cNvPr>
            <p:cNvSpPr/>
            <p:nvPr/>
          </p:nvSpPr>
          <p:spPr>
            <a:xfrm>
              <a:off x="7924640" y="3565272"/>
              <a:ext cx="57937" cy="58968"/>
            </a:xfrm>
            <a:custGeom>
              <a:avLst/>
              <a:gdLst/>
              <a:ahLst/>
              <a:cxnLst/>
              <a:rect l="l" t="t" r="r" b="b"/>
              <a:pathLst>
                <a:path w="1743" h="1774" extrusionOk="0">
                  <a:moveTo>
                    <a:pt x="1394" y="349"/>
                  </a:moveTo>
                  <a:lnTo>
                    <a:pt x="1394" y="1394"/>
                  </a:lnTo>
                  <a:lnTo>
                    <a:pt x="349" y="1394"/>
                  </a:lnTo>
                  <a:lnTo>
                    <a:pt x="349" y="349"/>
                  </a:lnTo>
                  <a:close/>
                  <a:moveTo>
                    <a:pt x="0" y="0"/>
                  </a:moveTo>
                  <a:lnTo>
                    <a:pt x="0" y="1774"/>
                  </a:lnTo>
                  <a:lnTo>
                    <a:pt x="1742" y="1774"/>
                  </a:lnTo>
                  <a:lnTo>
                    <a:pt x="1742" y="0"/>
                  </a:lnTo>
                  <a:close/>
                </a:path>
              </a:pathLst>
            </a:custGeom>
            <a:solidFill>
              <a:srgbClr val="CECECE"/>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11" name="Google Shape;3293;p35">
              <a:extLst>
                <a:ext uri="{FF2B5EF4-FFF2-40B4-BE49-F238E27FC236}">
                  <a16:creationId xmlns:a16="http://schemas.microsoft.com/office/drawing/2014/main" id="{A9D51942-4D38-CBCF-F41B-A799F9608D47}"/>
                </a:ext>
              </a:extLst>
            </p:cNvPr>
            <p:cNvSpPr/>
            <p:nvPr/>
          </p:nvSpPr>
          <p:spPr>
            <a:xfrm>
              <a:off x="7766750" y="3638965"/>
              <a:ext cx="58968" cy="58968"/>
            </a:xfrm>
            <a:custGeom>
              <a:avLst/>
              <a:gdLst/>
              <a:ahLst/>
              <a:cxnLst/>
              <a:rect l="l" t="t" r="r" b="b"/>
              <a:pathLst>
                <a:path w="1774" h="1774" extrusionOk="0">
                  <a:moveTo>
                    <a:pt x="1425" y="349"/>
                  </a:moveTo>
                  <a:lnTo>
                    <a:pt x="1425" y="1394"/>
                  </a:lnTo>
                  <a:lnTo>
                    <a:pt x="348" y="1394"/>
                  </a:lnTo>
                  <a:lnTo>
                    <a:pt x="348" y="349"/>
                  </a:lnTo>
                  <a:close/>
                  <a:moveTo>
                    <a:pt x="0" y="0"/>
                  </a:moveTo>
                  <a:lnTo>
                    <a:pt x="0" y="1774"/>
                  </a:lnTo>
                  <a:lnTo>
                    <a:pt x="1774" y="1774"/>
                  </a:lnTo>
                  <a:lnTo>
                    <a:pt x="1774" y="0"/>
                  </a:lnTo>
                  <a:close/>
                </a:path>
              </a:pathLst>
            </a:custGeom>
            <a:solidFill>
              <a:srgbClr val="CECECE"/>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12" name="Google Shape;3294;p35">
              <a:extLst>
                <a:ext uri="{FF2B5EF4-FFF2-40B4-BE49-F238E27FC236}">
                  <a16:creationId xmlns:a16="http://schemas.microsoft.com/office/drawing/2014/main" id="{2F1A10CE-6A09-9690-563B-290C5B22776B}"/>
                </a:ext>
              </a:extLst>
            </p:cNvPr>
            <p:cNvSpPr/>
            <p:nvPr/>
          </p:nvSpPr>
          <p:spPr>
            <a:xfrm>
              <a:off x="7845695" y="3638965"/>
              <a:ext cx="58968" cy="58968"/>
            </a:xfrm>
            <a:custGeom>
              <a:avLst/>
              <a:gdLst/>
              <a:ahLst/>
              <a:cxnLst/>
              <a:rect l="l" t="t" r="r" b="b"/>
              <a:pathLst>
                <a:path w="1774" h="1774" extrusionOk="0">
                  <a:moveTo>
                    <a:pt x="1394" y="349"/>
                  </a:moveTo>
                  <a:lnTo>
                    <a:pt x="1394" y="1394"/>
                  </a:lnTo>
                  <a:lnTo>
                    <a:pt x="349" y="1394"/>
                  </a:lnTo>
                  <a:lnTo>
                    <a:pt x="349" y="349"/>
                  </a:lnTo>
                  <a:close/>
                  <a:moveTo>
                    <a:pt x="0" y="0"/>
                  </a:moveTo>
                  <a:lnTo>
                    <a:pt x="0" y="1774"/>
                  </a:lnTo>
                  <a:lnTo>
                    <a:pt x="1774" y="1774"/>
                  </a:lnTo>
                  <a:lnTo>
                    <a:pt x="1774" y="0"/>
                  </a:lnTo>
                  <a:close/>
                </a:path>
              </a:pathLst>
            </a:custGeom>
            <a:solidFill>
              <a:srgbClr val="CECECE"/>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13" name="Google Shape;3295;p35">
              <a:extLst>
                <a:ext uri="{FF2B5EF4-FFF2-40B4-BE49-F238E27FC236}">
                  <a16:creationId xmlns:a16="http://schemas.microsoft.com/office/drawing/2014/main" id="{090935DF-2F39-971E-F2A2-AD787D5E68D8}"/>
                </a:ext>
              </a:extLst>
            </p:cNvPr>
            <p:cNvSpPr/>
            <p:nvPr/>
          </p:nvSpPr>
          <p:spPr>
            <a:xfrm>
              <a:off x="7924640" y="3638965"/>
              <a:ext cx="57937" cy="58968"/>
            </a:xfrm>
            <a:custGeom>
              <a:avLst/>
              <a:gdLst/>
              <a:ahLst/>
              <a:cxnLst/>
              <a:rect l="l" t="t" r="r" b="b"/>
              <a:pathLst>
                <a:path w="1743" h="1774" extrusionOk="0">
                  <a:moveTo>
                    <a:pt x="1394" y="349"/>
                  </a:moveTo>
                  <a:lnTo>
                    <a:pt x="1394" y="1394"/>
                  </a:lnTo>
                  <a:lnTo>
                    <a:pt x="349" y="1394"/>
                  </a:lnTo>
                  <a:lnTo>
                    <a:pt x="349" y="349"/>
                  </a:lnTo>
                  <a:close/>
                  <a:moveTo>
                    <a:pt x="0" y="0"/>
                  </a:moveTo>
                  <a:lnTo>
                    <a:pt x="0" y="1774"/>
                  </a:lnTo>
                  <a:lnTo>
                    <a:pt x="1742" y="1774"/>
                  </a:lnTo>
                  <a:lnTo>
                    <a:pt x="1742" y="0"/>
                  </a:lnTo>
                  <a:close/>
                </a:path>
              </a:pathLst>
            </a:custGeom>
            <a:solidFill>
              <a:srgbClr val="CECECE"/>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14" name="Google Shape;3296;p35">
              <a:extLst>
                <a:ext uri="{FF2B5EF4-FFF2-40B4-BE49-F238E27FC236}">
                  <a16:creationId xmlns:a16="http://schemas.microsoft.com/office/drawing/2014/main" id="{E90474BE-BC60-0518-0112-452FB418C87F}"/>
                </a:ext>
              </a:extLst>
            </p:cNvPr>
            <p:cNvSpPr/>
            <p:nvPr/>
          </p:nvSpPr>
          <p:spPr>
            <a:xfrm>
              <a:off x="7766750" y="3457907"/>
              <a:ext cx="145292" cy="11601"/>
            </a:xfrm>
            <a:custGeom>
              <a:avLst/>
              <a:gdLst/>
              <a:ahLst/>
              <a:cxnLst/>
              <a:rect l="l" t="t" r="r" b="b"/>
              <a:pathLst>
                <a:path w="4371" h="349" extrusionOk="0">
                  <a:moveTo>
                    <a:pt x="0" y="0"/>
                  </a:moveTo>
                  <a:lnTo>
                    <a:pt x="0" y="349"/>
                  </a:lnTo>
                  <a:lnTo>
                    <a:pt x="4370" y="349"/>
                  </a:lnTo>
                  <a:lnTo>
                    <a:pt x="4370" y="0"/>
                  </a:lnTo>
                  <a:close/>
                </a:path>
              </a:pathLst>
            </a:custGeom>
            <a:solidFill>
              <a:srgbClr val="CECECE"/>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15" name="Google Shape;3297;p35">
              <a:extLst>
                <a:ext uri="{FF2B5EF4-FFF2-40B4-BE49-F238E27FC236}">
                  <a16:creationId xmlns:a16="http://schemas.microsoft.com/office/drawing/2014/main" id="{DCE71379-A294-5449-549D-680C73AF7EC3}"/>
                </a:ext>
              </a:extLst>
            </p:cNvPr>
            <p:cNvSpPr/>
            <p:nvPr/>
          </p:nvSpPr>
          <p:spPr>
            <a:xfrm>
              <a:off x="7925704" y="3450528"/>
              <a:ext cx="23168" cy="23202"/>
            </a:xfrm>
            <a:custGeom>
              <a:avLst/>
              <a:gdLst/>
              <a:ahLst/>
              <a:cxnLst/>
              <a:rect l="l" t="t" r="r" b="b"/>
              <a:pathLst>
                <a:path w="697" h="698" extrusionOk="0">
                  <a:moveTo>
                    <a:pt x="348" y="1"/>
                  </a:moveTo>
                  <a:cubicBezTo>
                    <a:pt x="158" y="1"/>
                    <a:pt x="0" y="159"/>
                    <a:pt x="0" y="349"/>
                  </a:cubicBezTo>
                  <a:cubicBezTo>
                    <a:pt x="0" y="539"/>
                    <a:pt x="158" y="697"/>
                    <a:pt x="348" y="697"/>
                  </a:cubicBezTo>
                  <a:cubicBezTo>
                    <a:pt x="538" y="697"/>
                    <a:pt x="697" y="539"/>
                    <a:pt x="697" y="349"/>
                  </a:cubicBezTo>
                  <a:cubicBezTo>
                    <a:pt x="697" y="159"/>
                    <a:pt x="538" y="1"/>
                    <a:pt x="348" y="1"/>
                  </a:cubicBezTo>
                  <a:close/>
                </a:path>
              </a:pathLst>
            </a:custGeom>
            <a:solidFill>
              <a:srgbClr val="CECECE"/>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16" name="Google Shape;3298;p35">
              <a:extLst>
                <a:ext uri="{FF2B5EF4-FFF2-40B4-BE49-F238E27FC236}">
                  <a16:creationId xmlns:a16="http://schemas.microsoft.com/office/drawing/2014/main" id="{3661E939-77C7-217A-9D04-07B1E9B81111}"/>
                </a:ext>
              </a:extLst>
            </p:cNvPr>
            <p:cNvSpPr/>
            <p:nvPr/>
          </p:nvSpPr>
          <p:spPr>
            <a:xfrm>
              <a:off x="7960440" y="3450528"/>
              <a:ext cx="23168" cy="23202"/>
            </a:xfrm>
            <a:custGeom>
              <a:avLst/>
              <a:gdLst/>
              <a:ahLst/>
              <a:cxnLst/>
              <a:rect l="l" t="t" r="r" b="b"/>
              <a:pathLst>
                <a:path w="697" h="698" extrusionOk="0">
                  <a:moveTo>
                    <a:pt x="349" y="1"/>
                  </a:moveTo>
                  <a:cubicBezTo>
                    <a:pt x="158" y="1"/>
                    <a:pt x="0" y="159"/>
                    <a:pt x="0" y="349"/>
                  </a:cubicBezTo>
                  <a:cubicBezTo>
                    <a:pt x="0" y="539"/>
                    <a:pt x="158" y="697"/>
                    <a:pt x="349" y="697"/>
                  </a:cubicBezTo>
                  <a:cubicBezTo>
                    <a:pt x="539" y="697"/>
                    <a:pt x="697" y="539"/>
                    <a:pt x="697" y="349"/>
                  </a:cubicBezTo>
                  <a:cubicBezTo>
                    <a:pt x="697" y="159"/>
                    <a:pt x="539" y="1"/>
                    <a:pt x="349" y="1"/>
                  </a:cubicBezTo>
                  <a:close/>
                </a:path>
              </a:pathLst>
            </a:custGeom>
            <a:solidFill>
              <a:srgbClr val="CECECE"/>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17" name="Google Shape;3299;p35">
              <a:extLst>
                <a:ext uri="{FF2B5EF4-FFF2-40B4-BE49-F238E27FC236}">
                  <a16:creationId xmlns:a16="http://schemas.microsoft.com/office/drawing/2014/main" id="{BFFBCEC9-F73B-9EB5-8E90-D6751F5937E5}"/>
                </a:ext>
              </a:extLst>
            </p:cNvPr>
            <p:cNvSpPr/>
            <p:nvPr/>
          </p:nvSpPr>
          <p:spPr>
            <a:xfrm>
              <a:off x="7641469" y="3814738"/>
              <a:ext cx="360056" cy="222176"/>
            </a:xfrm>
            <a:custGeom>
              <a:avLst/>
              <a:gdLst/>
              <a:ahLst/>
              <a:cxnLst/>
              <a:rect l="l" t="t" r="r" b="b"/>
              <a:pathLst>
                <a:path w="10832" h="6684" extrusionOk="0">
                  <a:moveTo>
                    <a:pt x="1647" y="286"/>
                  </a:moveTo>
                  <a:cubicBezTo>
                    <a:pt x="1584" y="983"/>
                    <a:pt x="982" y="1553"/>
                    <a:pt x="254" y="1553"/>
                  </a:cubicBezTo>
                  <a:lnTo>
                    <a:pt x="254" y="286"/>
                  </a:lnTo>
                  <a:close/>
                  <a:moveTo>
                    <a:pt x="10546" y="286"/>
                  </a:moveTo>
                  <a:lnTo>
                    <a:pt x="10546" y="1553"/>
                  </a:lnTo>
                  <a:cubicBezTo>
                    <a:pt x="9818" y="1553"/>
                    <a:pt x="9216" y="983"/>
                    <a:pt x="9184" y="286"/>
                  </a:cubicBezTo>
                  <a:close/>
                  <a:moveTo>
                    <a:pt x="5226" y="2440"/>
                  </a:moveTo>
                  <a:cubicBezTo>
                    <a:pt x="5036" y="2471"/>
                    <a:pt x="4941" y="2566"/>
                    <a:pt x="4941" y="2725"/>
                  </a:cubicBezTo>
                  <a:cubicBezTo>
                    <a:pt x="4941" y="2820"/>
                    <a:pt x="5036" y="2883"/>
                    <a:pt x="5226" y="2946"/>
                  </a:cubicBezTo>
                  <a:lnTo>
                    <a:pt x="5226" y="2440"/>
                  </a:lnTo>
                  <a:close/>
                  <a:moveTo>
                    <a:pt x="5606" y="3706"/>
                  </a:moveTo>
                  <a:lnTo>
                    <a:pt x="5606" y="4245"/>
                  </a:lnTo>
                  <a:cubicBezTo>
                    <a:pt x="5828" y="4213"/>
                    <a:pt x="5923" y="4086"/>
                    <a:pt x="5923" y="3960"/>
                  </a:cubicBezTo>
                  <a:cubicBezTo>
                    <a:pt x="5923" y="3833"/>
                    <a:pt x="5796" y="3770"/>
                    <a:pt x="5606" y="3706"/>
                  </a:cubicBezTo>
                  <a:close/>
                  <a:moveTo>
                    <a:pt x="5416" y="1521"/>
                  </a:moveTo>
                  <a:cubicBezTo>
                    <a:pt x="5543" y="1521"/>
                    <a:pt x="5606" y="1616"/>
                    <a:pt x="5606" y="1711"/>
                  </a:cubicBezTo>
                  <a:lnTo>
                    <a:pt x="5606" y="1933"/>
                  </a:lnTo>
                  <a:cubicBezTo>
                    <a:pt x="5859" y="1964"/>
                    <a:pt x="6208" y="2059"/>
                    <a:pt x="6334" y="2249"/>
                  </a:cubicBezTo>
                  <a:cubicBezTo>
                    <a:pt x="6366" y="2281"/>
                    <a:pt x="6366" y="2313"/>
                    <a:pt x="6366" y="2376"/>
                  </a:cubicBezTo>
                  <a:cubicBezTo>
                    <a:pt x="6366" y="2535"/>
                    <a:pt x="6239" y="2630"/>
                    <a:pt x="6081" y="2630"/>
                  </a:cubicBezTo>
                  <a:lnTo>
                    <a:pt x="6018" y="2630"/>
                  </a:lnTo>
                  <a:cubicBezTo>
                    <a:pt x="5891" y="2598"/>
                    <a:pt x="5733" y="2503"/>
                    <a:pt x="5606" y="2471"/>
                  </a:cubicBezTo>
                  <a:lnTo>
                    <a:pt x="5606" y="3041"/>
                  </a:lnTo>
                  <a:cubicBezTo>
                    <a:pt x="6049" y="3168"/>
                    <a:pt x="6524" y="3326"/>
                    <a:pt x="6524" y="3896"/>
                  </a:cubicBezTo>
                  <a:cubicBezTo>
                    <a:pt x="6524" y="4371"/>
                    <a:pt x="6208" y="4720"/>
                    <a:pt x="5606" y="4783"/>
                  </a:cubicBezTo>
                  <a:lnTo>
                    <a:pt x="5606" y="5005"/>
                  </a:lnTo>
                  <a:cubicBezTo>
                    <a:pt x="5606" y="5100"/>
                    <a:pt x="5543" y="5195"/>
                    <a:pt x="5416" y="5195"/>
                  </a:cubicBezTo>
                  <a:cubicBezTo>
                    <a:pt x="5321" y="5195"/>
                    <a:pt x="5226" y="5100"/>
                    <a:pt x="5226" y="5005"/>
                  </a:cubicBezTo>
                  <a:lnTo>
                    <a:pt x="5226" y="4783"/>
                  </a:lnTo>
                  <a:cubicBezTo>
                    <a:pt x="4877" y="4751"/>
                    <a:pt x="4466" y="4625"/>
                    <a:pt x="4339" y="4435"/>
                  </a:cubicBezTo>
                  <a:cubicBezTo>
                    <a:pt x="4339" y="4371"/>
                    <a:pt x="4307" y="4340"/>
                    <a:pt x="4307" y="4276"/>
                  </a:cubicBezTo>
                  <a:cubicBezTo>
                    <a:pt x="4307" y="4118"/>
                    <a:pt x="4434" y="4023"/>
                    <a:pt x="4592" y="4023"/>
                  </a:cubicBezTo>
                  <a:cubicBezTo>
                    <a:pt x="4624" y="4023"/>
                    <a:pt x="4687" y="4023"/>
                    <a:pt x="4751" y="4055"/>
                  </a:cubicBezTo>
                  <a:cubicBezTo>
                    <a:pt x="4877" y="4150"/>
                    <a:pt x="5036" y="4213"/>
                    <a:pt x="5226" y="4245"/>
                  </a:cubicBezTo>
                  <a:lnTo>
                    <a:pt x="5226" y="3580"/>
                  </a:lnTo>
                  <a:cubicBezTo>
                    <a:pt x="4782" y="3485"/>
                    <a:pt x="4339" y="3326"/>
                    <a:pt x="4339" y="2756"/>
                  </a:cubicBezTo>
                  <a:cubicBezTo>
                    <a:pt x="4339" y="2344"/>
                    <a:pt x="4656" y="1996"/>
                    <a:pt x="5226" y="1933"/>
                  </a:cubicBezTo>
                  <a:lnTo>
                    <a:pt x="5226" y="1711"/>
                  </a:lnTo>
                  <a:cubicBezTo>
                    <a:pt x="5226" y="1616"/>
                    <a:pt x="5321" y="1521"/>
                    <a:pt x="5416" y="1521"/>
                  </a:cubicBezTo>
                  <a:close/>
                  <a:moveTo>
                    <a:pt x="5416" y="1141"/>
                  </a:moveTo>
                  <a:cubicBezTo>
                    <a:pt x="5131" y="1173"/>
                    <a:pt x="4909" y="1363"/>
                    <a:pt x="4877" y="1648"/>
                  </a:cubicBezTo>
                  <a:cubicBezTo>
                    <a:pt x="4339" y="1806"/>
                    <a:pt x="3959" y="2218"/>
                    <a:pt x="3959" y="2756"/>
                  </a:cubicBezTo>
                  <a:cubicBezTo>
                    <a:pt x="3959" y="3231"/>
                    <a:pt x="4181" y="3485"/>
                    <a:pt x="4434" y="3675"/>
                  </a:cubicBezTo>
                  <a:cubicBezTo>
                    <a:pt x="4181" y="3738"/>
                    <a:pt x="3959" y="3991"/>
                    <a:pt x="3959" y="4276"/>
                  </a:cubicBezTo>
                  <a:cubicBezTo>
                    <a:pt x="3959" y="4403"/>
                    <a:pt x="3991" y="4498"/>
                    <a:pt x="4054" y="4593"/>
                  </a:cubicBezTo>
                  <a:cubicBezTo>
                    <a:pt x="4212" y="4878"/>
                    <a:pt x="4592" y="5005"/>
                    <a:pt x="4877" y="5068"/>
                  </a:cubicBezTo>
                  <a:cubicBezTo>
                    <a:pt x="4909" y="5321"/>
                    <a:pt x="5131" y="5543"/>
                    <a:pt x="5416" y="5543"/>
                  </a:cubicBezTo>
                  <a:cubicBezTo>
                    <a:pt x="5701" y="5543"/>
                    <a:pt x="5923" y="5321"/>
                    <a:pt x="5954" y="5068"/>
                  </a:cubicBezTo>
                  <a:cubicBezTo>
                    <a:pt x="6524" y="4910"/>
                    <a:pt x="6873" y="4466"/>
                    <a:pt x="6873" y="3896"/>
                  </a:cubicBezTo>
                  <a:cubicBezTo>
                    <a:pt x="6873" y="3390"/>
                    <a:pt x="6619" y="3105"/>
                    <a:pt x="6334" y="2946"/>
                  </a:cubicBezTo>
                  <a:cubicBezTo>
                    <a:pt x="6556" y="2851"/>
                    <a:pt x="6746" y="2630"/>
                    <a:pt x="6746" y="2376"/>
                  </a:cubicBezTo>
                  <a:cubicBezTo>
                    <a:pt x="6746" y="2249"/>
                    <a:pt x="6683" y="2154"/>
                    <a:pt x="6619" y="2028"/>
                  </a:cubicBezTo>
                  <a:cubicBezTo>
                    <a:pt x="6493" y="1806"/>
                    <a:pt x="6208" y="1711"/>
                    <a:pt x="5954" y="1648"/>
                  </a:cubicBezTo>
                  <a:cubicBezTo>
                    <a:pt x="5923" y="1363"/>
                    <a:pt x="5701" y="1141"/>
                    <a:pt x="5416" y="1141"/>
                  </a:cubicBezTo>
                  <a:close/>
                  <a:moveTo>
                    <a:pt x="8836" y="381"/>
                  </a:moveTo>
                  <a:cubicBezTo>
                    <a:pt x="8931" y="1204"/>
                    <a:pt x="9628" y="1869"/>
                    <a:pt x="10451" y="1901"/>
                  </a:cubicBezTo>
                  <a:lnTo>
                    <a:pt x="10451" y="4688"/>
                  </a:lnTo>
                  <a:cubicBezTo>
                    <a:pt x="9564" y="4720"/>
                    <a:pt x="8868" y="5448"/>
                    <a:pt x="8804" y="6303"/>
                  </a:cubicBezTo>
                  <a:lnTo>
                    <a:pt x="1996" y="6303"/>
                  </a:lnTo>
                  <a:cubicBezTo>
                    <a:pt x="1964" y="5448"/>
                    <a:pt x="1236" y="4720"/>
                    <a:pt x="380" y="4688"/>
                  </a:cubicBezTo>
                  <a:lnTo>
                    <a:pt x="380" y="1901"/>
                  </a:lnTo>
                  <a:cubicBezTo>
                    <a:pt x="1204" y="1838"/>
                    <a:pt x="1901" y="1204"/>
                    <a:pt x="1996" y="381"/>
                  </a:cubicBezTo>
                  <a:close/>
                  <a:moveTo>
                    <a:pt x="254" y="5036"/>
                  </a:moveTo>
                  <a:cubicBezTo>
                    <a:pt x="1045" y="5036"/>
                    <a:pt x="1647" y="5670"/>
                    <a:pt x="1647" y="6430"/>
                  </a:cubicBezTo>
                  <a:lnTo>
                    <a:pt x="254" y="6430"/>
                  </a:lnTo>
                  <a:lnTo>
                    <a:pt x="254" y="5036"/>
                  </a:lnTo>
                  <a:close/>
                  <a:moveTo>
                    <a:pt x="10546" y="5036"/>
                  </a:moveTo>
                  <a:lnTo>
                    <a:pt x="10546" y="6430"/>
                  </a:lnTo>
                  <a:lnTo>
                    <a:pt x="9153" y="6430"/>
                  </a:lnTo>
                  <a:cubicBezTo>
                    <a:pt x="9153" y="5670"/>
                    <a:pt x="9786" y="5036"/>
                    <a:pt x="10546" y="5036"/>
                  </a:cubicBezTo>
                  <a:close/>
                  <a:moveTo>
                    <a:pt x="0" y="1"/>
                  </a:moveTo>
                  <a:lnTo>
                    <a:pt x="0" y="6683"/>
                  </a:lnTo>
                  <a:lnTo>
                    <a:pt x="10831" y="6683"/>
                  </a:lnTo>
                  <a:lnTo>
                    <a:pt x="10831" y="1"/>
                  </a:lnTo>
                  <a:close/>
                </a:path>
              </a:pathLst>
            </a:custGeom>
            <a:solidFill>
              <a:srgbClr val="CECECE"/>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18" name="Google Shape;3300;p35">
              <a:extLst>
                <a:ext uri="{FF2B5EF4-FFF2-40B4-BE49-F238E27FC236}">
                  <a16:creationId xmlns:a16="http://schemas.microsoft.com/office/drawing/2014/main" id="{36375A37-2B60-6E01-29E1-6B7A02C1E835}"/>
                </a:ext>
              </a:extLst>
            </p:cNvPr>
            <p:cNvSpPr/>
            <p:nvPr/>
          </p:nvSpPr>
          <p:spPr>
            <a:xfrm>
              <a:off x="8112014" y="3662133"/>
              <a:ext cx="415832" cy="256879"/>
            </a:xfrm>
            <a:custGeom>
              <a:avLst/>
              <a:gdLst/>
              <a:ahLst/>
              <a:cxnLst/>
              <a:rect l="l" t="t" r="r" b="b"/>
              <a:pathLst>
                <a:path w="12510" h="7728" extrusionOk="0">
                  <a:moveTo>
                    <a:pt x="0" y="0"/>
                  </a:moveTo>
                  <a:lnTo>
                    <a:pt x="0" y="7727"/>
                  </a:lnTo>
                  <a:lnTo>
                    <a:pt x="1077" y="7727"/>
                  </a:lnTo>
                  <a:lnTo>
                    <a:pt x="1077" y="0"/>
                  </a:lnTo>
                  <a:close/>
                  <a:moveTo>
                    <a:pt x="1172" y="0"/>
                  </a:moveTo>
                  <a:lnTo>
                    <a:pt x="1172" y="7727"/>
                  </a:lnTo>
                  <a:lnTo>
                    <a:pt x="1299" y="7727"/>
                  </a:lnTo>
                  <a:lnTo>
                    <a:pt x="1299" y="0"/>
                  </a:lnTo>
                  <a:close/>
                  <a:moveTo>
                    <a:pt x="1489" y="0"/>
                  </a:moveTo>
                  <a:lnTo>
                    <a:pt x="1489" y="7727"/>
                  </a:lnTo>
                  <a:lnTo>
                    <a:pt x="2566" y="7727"/>
                  </a:lnTo>
                  <a:lnTo>
                    <a:pt x="2566" y="0"/>
                  </a:lnTo>
                  <a:close/>
                  <a:moveTo>
                    <a:pt x="3104" y="0"/>
                  </a:moveTo>
                  <a:lnTo>
                    <a:pt x="3104" y="7727"/>
                  </a:lnTo>
                  <a:lnTo>
                    <a:pt x="3199" y="7727"/>
                  </a:lnTo>
                  <a:lnTo>
                    <a:pt x="3199" y="0"/>
                  </a:lnTo>
                  <a:close/>
                  <a:moveTo>
                    <a:pt x="3357" y="0"/>
                  </a:moveTo>
                  <a:lnTo>
                    <a:pt x="3357" y="7727"/>
                  </a:lnTo>
                  <a:lnTo>
                    <a:pt x="3579" y="7727"/>
                  </a:lnTo>
                  <a:lnTo>
                    <a:pt x="3579" y="0"/>
                  </a:lnTo>
                  <a:close/>
                  <a:moveTo>
                    <a:pt x="4117" y="0"/>
                  </a:moveTo>
                  <a:lnTo>
                    <a:pt x="4117" y="7727"/>
                  </a:lnTo>
                  <a:lnTo>
                    <a:pt x="4307" y="7727"/>
                  </a:lnTo>
                  <a:lnTo>
                    <a:pt x="4307" y="0"/>
                  </a:lnTo>
                  <a:close/>
                  <a:moveTo>
                    <a:pt x="4593" y="0"/>
                  </a:moveTo>
                  <a:lnTo>
                    <a:pt x="4593" y="7727"/>
                  </a:lnTo>
                  <a:lnTo>
                    <a:pt x="5669" y="7727"/>
                  </a:lnTo>
                  <a:lnTo>
                    <a:pt x="5669" y="0"/>
                  </a:lnTo>
                  <a:close/>
                  <a:moveTo>
                    <a:pt x="6144" y="0"/>
                  </a:moveTo>
                  <a:lnTo>
                    <a:pt x="6144" y="7727"/>
                  </a:lnTo>
                  <a:lnTo>
                    <a:pt x="6334" y="7727"/>
                  </a:lnTo>
                  <a:lnTo>
                    <a:pt x="6334" y="0"/>
                  </a:lnTo>
                  <a:close/>
                  <a:moveTo>
                    <a:pt x="6651" y="0"/>
                  </a:moveTo>
                  <a:lnTo>
                    <a:pt x="6651" y="7727"/>
                  </a:lnTo>
                  <a:lnTo>
                    <a:pt x="6746" y="7727"/>
                  </a:lnTo>
                  <a:lnTo>
                    <a:pt x="6746" y="0"/>
                  </a:lnTo>
                  <a:close/>
                  <a:moveTo>
                    <a:pt x="6999" y="0"/>
                  </a:moveTo>
                  <a:lnTo>
                    <a:pt x="6999" y="7727"/>
                  </a:lnTo>
                  <a:lnTo>
                    <a:pt x="7189" y="7727"/>
                  </a:lnTo>
                  <a:lnTo>
                    <a:pt x="7189" y="0"/>
                  </a:lnTo>
                  <a:close/>
                  <a:moveTo>
                    <a:pt x="7664" y="0"/>
                  </a:moveTo>
                  <a:lnTo>
                    <a:pt x="7664" y="7727"/>
                  </a:lnTo>
                  <a:lnTo>
                    <a:pt x="9121" y="7727"/>
                  </a:lnTo>
                  <a:lnTo>
                    <a:pt x="9121" y="0"/>
                  </a:lnTo>
                  <a:close/>
                  <a:moveTo>
                    <a:pt x="9596" y="0"/>
                  </a:moveTo>
                  <a:lnTo>
                    <a:pt x="9596" y="7727"/>
                  </a:lnTo>
                  <a:lnTo>
                    <a:pt x="9691" y="7727"/>
                  </a:lnTo>
                  <a:lnTo>
                    <a:pt x="9691" y="0"/>
                  </a:lnTo>
                  <a:close/>
                  <a:moveTo>
                    <a:pt x="9786" y="0"/>
                  </a:moveTo>
                  <a:lnTo>
                    <a:pt x="9786" y="7727"/>
                  </a:lnTo>
                  <a:lnTo>
                    <a:pt x="10008" y="7727"/>
                  </a:lnTo>
                  <a:lnTo>
                    <a:pt x="10008" y="0"/>
                  </a:lnTo>
                  <a:close/>
                  <a:moveTo>
                    <a:pt x="10325" y="0"/>
                  </a:moveTo>
                  <a:lnTo>
                    <a:pt x="10325" y="7727"/>
                  </a:lnTo>
                  <a:lnTo>
                    <a:pt x="11940" y="7727"/>
                  </a:lnTo>
                  <a:lnTo>
                    <a:pt x="11940" y="0"/>
                  </a:lnTo>
                  <a:close/>
                  <a:moveTo>
                    <a:pt x="12288" y="0"/>
                  </a:moveTo>
                  <a:lnTo>
                    <a:pt x="12288" y="7727"/>
                  </a:lnTo>
                  <a:lnTo>
                    <a:pt x="12510" y="7727"/>
                  </a:lnTo>
                  <a:lnTo>
                    <a:pt x="12510" y="0"/>
                  </a:lnTo>
                  <a:close/>
                </a:path>
              </a:pathLst>
            </a:custGeom>
            <a:solidFill>
              <a:srgbClr val="CECECE"/>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19" name="Google Shape;3301;p35">
              <a:extLst>
                <a:ext uri="{FF2B5EF4-FFF2-40B4-BE49-F238E27FC236}">
                  <a16:creationId xmlns:a16="http://schemas.microsoft.com/office/drawing/2014/main" id="{DAE2B2B5-E74E-B0A6-107A-CBFF11BE2012}"/>
                </a:ext>
              </a:extLst>
            </p:cNvPr>
            <p:cNvSpPr/>
            <p:nvPr/>
          </p:nvSpPr>
          <p:spPr>
            <a:xfrm>
              <a:off x="8100446" y="4366356"/>
              <a:ext cx="49494" cy="64253"/>
            </a:xfrm>
            <a:custGeom>
              <a:avLst/>
              <a:gdLst/>
              <a:ahLst/>
              <a:cxnLst/>
              <a:rect l="l" t="t" r="r" b="b"/>
              <a:pathLst>
                <a:path w="1489" h="1933" extrusionOk="0">
                  <a:moveTo>
                    <a:pt x="1172" y="0"/>
                  </a:moveTo>
                  <a:cubicBezTo>
                    <a:pt x="919" y="634"/>
                    <a:pt x="507" y="1204"/>
                    <a:pt x="0" y="1679"/>
                  </a:cubicBezTo>
                  <a:lnTo>
                    <a:pt x="253" y="1932"/>
                  </a:lnTo>
                  <a:cubicBezTo>
                    <a:pt x="792" y="1457"/>
                    <a:pt x="1204" y="824"/>
                    <a:pt x="1489" y="159"/>
                  </a:cubicBezTo>
                  <a:lnTo>
                    <a:pt x="1172" y="0"/>
                  </a:lnTo>
                  <a:close/>
                </a:path>
              </a:pathLst>
            </a:custGeom>
            <a:solidFill>
              <a:srgbClr val="CECECE"/>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20" name="Google Shape;3302;p35">
              <a:extLst>
                <a:ext uri="{FF2B5EF4-FFF2-40B4-BE49-F238E27FC236}">
                  <a16:creationId xmlns:a16="http://schemas.microsoft.com/office/drawing/2014/main" id="{E4D1D93A-B09D-339F-FB74-5F7B0DD7EDFE}"/>
                </a:ext>
              </a:extLst>
            </p:cNvPr>
            <p:cNvSpPr/>
            <p:nvPr/>
          </p:nvSpPr>
          <p:spPr>
            <a:xfrm>
              <a:off x="8140434" y="4250548"/>
              <a:ext cx="22138" cy="63222"/>
            </a:xfrm>
            <a:custGeom>
              <a:avLst/>
              <a:gdLst/>
              <a:ahLst/>
              <a:cxnLst/>
              <a:rect l="l" t="t" r="r" b="b"/>
              <a:pathLst>
                <a:path w="666" h="1902" extrusionOk="0">
                  <a:moveTo>
                    <a:pt x="349" y="1"/>
                  </a:moveTo>
                  <a:lnTo>
                    <a:pt x="1" y="128"/>
                  </a:lnTo>
                  <a:cubicBezTo>
                    <a:pt x="222" y="634"/>
                    <a:pt x="317" y="1173"/>
                    <a:pt x="317" y="1743"/>
                  </a:cubicBezTo>
                  <a:cubicBezTo>
                    <a:pt x="317" y="1806"/>
                    <a:pt x="317" y="1838"/>
                    <a:pt x="317" y="1869"/>
                  </a:cubicBezTo>
                  <a:lnTo>
                    <a:pt x="666" y="1901"/>
                  </a:lnTo>
                  <a:cubicBezTo>
                    <a:pt x="666" y="1838"/>
                    <a:pt x="666" y="1806"/>
                    <a:pt x="666" y="1743"/>
                  </a:cubicBezTo>
                  <a:cubicBezTo>
                    <a:pt x="666" y="1141"/>
                    <a:pt x="571" y="539"/>
                    <a:pt x="349" y="1"/>
                  </a:cubicBezTo>
                  <a:close/>
                </a:path>
              </a:pathLst>
            </a:custGeom>
            <a:solidFill>
              <a:srgbClr val="CECECE"/>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21" name="Google Shape;3303;p35">
              <a:extLst>
                <a:ext uri="{FF2B5EF4-FFF2-40B4-BE49-F238E27FC236}">
                  <a16:creationId xmlns:a16="http://schemas.microsoft.com/office/drawing/2014/main" id="{FB2981A5-4142-F21D-6F83-3C3D5E5E40FA}"/>
                </a:ext>
              </a:extLst>
            </p:cNvPr>
            <p:cNvSpPr/>
            <p:nvPr/>
          </p:nvSpPr>
          <p:spPr>
            <a:xfrm>
              <a:off x="8125709" y="4218970"/>
              <a:ext cx="15822" cy="14792"/>
            </a:xfrm>
            <a:custGeom>
              <a:avLst/>
              <a:gdLst/>
              <a:ahLst/>
              <a:cxnLst/>
              <a:rect l="l" t="t" r="r" b="b"/>
              <a:pathLst>
                <a:path w="476" h="445" extrusionOk="0">
                  <a:moveTo>
                    <a:pt x="317" y="1"/>
                  </a:moveTo>
                  <a:lnTo>
                    <a:pt x="0" y="191"/>
                  </a:lnTo>
                  <a:cubicBezTo>
                    <a:pt x="64" y="286"/>
                    <a:pt x="95" y="349"/>
                    <a:pt x="159" y="444"/>
                  </a:cubicBezTo>
                  <a:lnTo>
                    <a:pt x="475" y="254"/>
                  </a:lnTo>
                  <a:cubicBezTo>
                    <a:pt x="412" y="191"/>
                    <a:pt x="349" y="96"/>
                    <a:pt x="317" y="1"/>
                  </a:cubicBezTo>
                  <a:close/>
                </a:path>
              </a:pathLst>
            </a:custGeom>
            <a:solidFill>
              <a:srgbClr val="CECECE"/>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22" name="Google Shape;3304;p35">
              <a:extLst>
                <a:ext uri="{FF2B5EF4-FFF2-40B4-BE49-F238E27FC236}">
                  <a16:creationId xmlns:a16="http://schemas.microsoft.com/office/drawing/2014/main" id="{2AA4CD47-4AD7-8E92-ED37-4FCD797D4DCD}"/>
                </a:ext>
              </a:extLst>
            </p:cNvPr>
            <p:cNvSpPr/>
            <p:nvPr/>
          </p:nvSpPr>
          <p:spPr>
            <a:xfrm>
              <a:off x="8067805" y="4162129"/>
              <a:ext cx="68441" cy="63189"/>
            </a:xfrm>
            <a:custGeom>
              <a:avLst/>
              <a:gdLst/>
              <a:ahLst/>
              <a:cxnLst/>
              <a:rect l="l" t="t" r="r" b="b"/>
              <a:pathLst>
                <a:path w="2059" h="1901" extrusionOk="0">
                  <a:moveTo>
                    <a:pt x="159" y="1"/>
                  </a:moveTo>
                  <a:lnTo>
                    <a:pt x="0" y="317"/>
                  </a:lnTo>
                  <a:cubicBezTo>
                    <a:pt x="697" y="666"/>
                    <a:pt x="1299" y="1236"/>
                    <a:pt x="1742" y="1901"/>
                  </a:cubicBezTo>
                  <a:lnTo>
                    <a:pt x="2059" y="1711"/>
                  </a:lnTo>
                  <a:cubicBezTo>
                    <a:pt x="1584" y="982"/>
                    <a:pt x="919" y="381"/>
                    <a:pt x="159" y="1"/>
                  </a:cubicBezTo>
                  <a:close/>
                </a:path>
              </a:pathLst>
            </a:custGeom>
            <a:solidFill>
              <a:srgbClr val="CECECE"/>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23" name="Google Shape;3305;p35">
              <a:extLst>
                <a:ext uri="{FF2B5EF4-FFF2-40B4-BE49-F238E27FC236}">
                  <a16:creationId xmlns:a16="http://schemas.microsoft.com/office/drawing/2014/main" id="{F3EA43C9-49A1-BD60-B871-F0D1CD42A09B}"/>
                </a:ext>
              </a:extLst>
            </p:cNvPr>
            <p:cNvSpPr/>
            <p:nvPr/>
          </p:nvSpPr>
          <p:spPr>
            <a:xfrm>
              <a:off x="7898314" y="4151626"/>
              <a:ext cx="49528" cy="33705"/>
            </a:xfrm>
            <a:custGeom>
              <a:avLst/>
              <a:gdLst/>
              <a:ahLst/>
              <a:cxnLst/>
              <a:rect l="l" t="t" r="r" b="b"/>
              <a:pathLst>
                <a:path w="1490" h="1014" extrusionOk="0">
                  <a:moveTo>
                    <a:pt x="1394" y="0"/>
                  </a:moveTo>
                  <a:cubicBezTo>
                    <a:pt x="887" y="190"/>
                    <a:pt x="412" y="412"/>
                    <a:pt x="1" y="728"/>
                  </a:cubicBezTo>
                  <a:lnTo>
                    <a:pt x="222" y="1013"/>
                  </a:lnTo>
                  <a:cubicBezTo>
                    <a:pt x="602" y="728"/>
                    <a:pt x="1046" y="507"/>
                    <a:pt x="1489" y="348"/>
                  </a:cubicBezTo>
                  <a:lnTo>
                    <a:pt x="1394" y="0"/>
                  </a:lnTo>
                  <a:close/>
                </a:path>
              </a:pathLst>
            </a:custGeom>
            <a:solidFill>
              <a:srgbClr val="CECECE"/>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24" name="Google Shape;3306;p35">
              <a:extLst>
                <a:ext uri="{FF2B5EF4-FFF2-40B4-BE49-F238E27FC236}">
                  <a16:creationId xmlns:a16="http://schemas.microsoft.com/office/drawing/2014/main" id="{1945BC74-8C74-2C6F-AB31-1C906CEE2A06}"/>
                </a:ext>
              </a:extLst>
            </p:cNvPr>
            <p:cNvSpPr/>
            <p:nvPr/>
          </p:nvSpPr>
          <p:spPr>
            <a:xfrm>
              <a:off x="7856199" y="4175824"/>
              <a:ext cx="49528" cy="53716"/>
            </a:xfrm>
            <a:custGeom>
              <a:avLst/>
              <a:gdLst/>
              <a:ahLst/>
              <a:cxnLst/>
              <a:rect l="l" t="t" r="r" b="b"/>
              <a:pathLst>
                <a:path w="1490" h="1616" extrusionOk="0">
                  <a:moveTo>
                    <a:pt x="1268" y="0"/>
                  </a:moveTo>
                  <a:cubicBezTo>
                    <a:pt x="761" y="380"/>
                    <a:pt x="318" y="855"/>
                    <a:pt x="1" y="1426"/>
                  </a:cubicBezTo>
                  <a:lnTo>
                    <a:pt x="286" y="1616"/>
                  </a:lnTo>
                  <a:cubicBezTo>
                    <a:pt x="603" y="1077"/>
                    <a:pt x="1014" y="634"/>
                    <a:pt x="1489" y="285"/>
                  </a:cubicBezTo>
                  <a:lnTo>
                    <a:pt x="1268" y="0"/>
                  </a:lnTo>
                  <a:close/>
                </a:path>
              </a:pathLst>
            </a:custGeom>
            <a:solidFill>
              <a:srgbClr val="CECECE"/>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25" name="Google Shape;3307;p35">
              <a:extLst>
                <a:ext uri="{FF2B5EF4-FFF2-40B4-BE49-F238E27FC236}">
                  <a16:creationId xmlns:a16="http://schemas.microsoft.com/office/drawing/2014/main" id="{7C2A41EA-F397-4D64-A700-BB6A838C7B65}"/>
                </a:ext>
              </a:extLst>
            </p:cNvPr>
            <p:cNvSpPr/>
            <p:nvPr/>
          </p:nvSpPr>
          <p:spPr>
            <a:xfrm>
              <a:off x="7850947" y="4223191"/>
              <a:ext cx="14759" cy="12664"/>
            </a:xfrm>
            <a:custGeom>
              <a:avLst/>
              <a:gdLst/>
              <a:ahLst/>
              <a:cxnLst/>
              <a:rect l="l" t="t" r="r" b="b"/>
              <a:pathLst>
                <a:path w="444" h="381" extrusionOk="0">
                  <a:moveTo>
                    <a:pt x="127" y="1"/>
                  </a:moveTo>
                  <a:cubicBezTo>
                    <a:pt x="96" y="64"/>
                    <a:pt x="64" y="127"/>
                    <a:pt x="1" y="222"/>
                  </a:cubicBezTo>
                  <a:lnTo>
                    <a:pt x="317" y="381"/>
                  </a:lnTo>
                  <a:cubicBezTo>
                    <a:pt x="381" y="317"/>
                    <a:pt x="412" y="254"/>
                    <a:pt x="444" y="159"/>
                  </a:cubicBezTo>
                  <a:lnTo>
                    <a:pt x="127" y="1"/>
                  </a:lnTo>
                  <a:close/>
                </a:path>
              </a:pathLst>
            </a:custGeom>
            <a:solidFill>
              <a:srgbClr val="CECECE"/>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26" name="Google Shape;3308;p35">
              <a:extLst>
                <a:ext uri="{FF2B5EF4-FFF2-40B4-BE49-F238E27FC236}">
                  <a16:creationId xmlns:a16="http://schemas.microsoft.com/office/drawing/2014/main" id="{43039908-B9BF-F018-D819-0CE545DEA129}"/>
                </a:ext>
              </a:extLst>
            </p:cNvPr>
            <p:cNvSpPr/>
            <p:nvPr/>
          </p:nvSpPr>
          <p:spPr>
            <a:xfrm>
              <a:off x="7832000" y="4261085"/>
              <a:ext cx="17916" cy="61095"/>
            </a:xfrm>
            <a:custGeom>
              <a:avLst/>
              <a:gdLst/>
              <a:ahLst/>
              <a:cxnLst/>
              <a:rect l="l" t="t" r="r" b="b"/>
              <a:pathLst>
                <a:path w="539" h="1838" extrusionOk="0">
                  <a:moveTo>
                    <a:pt x="191" y="1"/>
                  </a:moveTo>
                  <a:cubicBezTo>
                    <a:pt x="64" y="476"/>
                    <a:pt x="1" y="951"/>
                    <a:pt x="1" y="1426"/>
                  </a:cubicBezTo>
                  <a:cubicBezTo>
                    <a:pt x="1" y="1584"/>
                    <a:pt x="1" y="1711"/>
                    <a:pt x="1" y="1837"/>
                  </a:cubicBezTo>
                  <a:lnTo>
                    <a:pt x="381" y="1806"/>
                  </a:lnTo>
                  <a:cubicBezTo>
                    <a:pt x="349" y="1679"/>
                    <a:pt x="349" y="1552"/>
                    <a:pt x="349" y="1426"/>
                  </a:cubicBezTo>
                  <a:cubicBezTo>
                    <a:pt x="349" y="982"/>
                    <a:pt x="412" y="539"/>
                    <a:pt x="539" y="96"/>
                  </a:cubicBezTo>
                  <a:lnTo>
                    <a:pt x="191" y="1"/>
                  </a:lnTo>
                  <a:close/>
                </a:path>
              </a:pathLst>
            </a:custGeom>
            <a:solidFill>
              <a:srgbClr val="CECECE"/>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27" name="Google Shape;3309;p35">
              <a:extLst>
                <a:ext uri="{FF2B5EF4-FFF2-40B4-BE49-F238E27FC236}">
                  <a16:creationId xmlns:a16="http://schemas.microsoft.com/office/drawing/2014/main" id="{2C8AED06-955D-8511-1778-DAF53DA9D914}"/>
                </a:ext>
              </a:extLst>
            </p:cNvPr>
            <p:cNvSpPr/>
            <p:nvPr/>
          </p:nvSpPr>
          <p:spPr>
            <a:xfrm>
              <a:off x="7836222" y="4343188"/>
              <a:ext cx="34769" cy="60031"/>
            </a:xfrm>
            <a:custGeom>
              <a:avLst/>
              <a:gdLst/>
              <a:ahLst/>
              <a:cxnLst/>
              <a:rect l="l" t="t" r="r" b="b"/>
              <a:pathLst>
                <a:path w="1046" h="1806" extrusionOk="0">
                  <a:moveTo>
                    <a:pt x="349" y="1"/>
                  </a:moveTo>
                  <a:lnTo>
                    <a:pt x="0" y="64"/>
                  </a:lnTo>
                  <a:cubicBezTo>
                    <a:pt x="127" y="697"/>
                    <a:pt x="380" y="1268"/>
                    <a:pt x="760" y="1806"/>
                  </a:cubicBezTo>
                  <a:lnTo>
                    <a:pt x="1045" y="1584"/>
                  </a:lnTo>
                  <a:cubicBezTo>
                    <a:pt x="697" y="1109"/>
                    <a:pt x="475" y="571"/>
                    <a:pt x="349" y="1"/>
                  </a:cubicBezTo>
                  <a:close/>
                </a:path>
              </a:pathLst>
            </a:custGeom>
            <a:solidFill>
              <a:srgbClr val="CECECE"/>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28" name="Google Shape;3310;p35">
              <a:extLst>
                <a:ext uri="{FF2B5EF4-FFF2-40B4-BE49-F238E27FC236}">
                  <a16:creationId xmlns:a16="http://schemas.microsoft.com/office/drawing/2014/main" id="{68E577B7-6B2A-42B9-5D4B-F432BA8EDDEF}"/>
                </a:ext>
              </a:extLst>
            </p:cNvPr>
            <p:cNvSpPr/>
            <p:nvPr/>
          </p:nvSpPr>
          <p:spPr>
            <a:xfrm>
              <a:off x="8057268" y="4208466"/>
              <a:ext cx="60031" cy="170554"/>
            </a:xfrm>
            <a:custGeom>
              <a:avLst/>
              <a:gdLst/>
              <a:ahLst/>
              <a:cxnLst/>
              <a:rect l="l" t="t" r="r" b="b"/>
              <a:pathLst>
                <a:path w="1806" h="5131" extrusionOk="0">
                  <a:moveTo>
                    <a:pt x="222" y="0"/>
                  </a:moveTo>
                  <a:lnTo>
                    <a:pt x="1" y="317"/>
                  </a:lnTo>
                  <a:cubicBezTo>
                    <a:pt x="919" y="919"/>
                    <a:pt x="1457" y="1932"/>
                    <a:pt x="1457" y="3009"/>
                  </a:cubicBezTo>
                  <a:cubicBezTo>
                    <a:pt x="1457" y="3705"/>
                    <a:pt x="1236" y="4370"/>
                    <a:pt x="824" y="4941"/>
                  </a:cubicBezTo>
                  <a:lnTo>
                    <a:pt x="1141" y="5131"/>
                  </a:lnTo>
                  <a:cubicBezTo>
                    <a:pt x="1584" y="4529"/>
                    <a:pt x="1806" y="3800"/>
                    <a:pt x="1806" y="3009"/>
                  </a:cubicBezTo>
                  <a:cubicBezTo>
                    <a:pt x="1806" y="1805"/>
                    <a:pt x="1204" y="697"/>
                    <a:pt x="222" y="0"/>
                  </a:cubicBezTo>
                  <a:close/>
                </a:path>
              </a:pathLst>
            </a:custGeom>
            <a:solidFill>
              <a:srgbClr val="CECECE"/>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29" name="Google Shape;3311;p35">
              <a:extLst>
                <a:ext uri="{FF2B5EF4-FFF2-40B4-BE49-F238E27FC236}">
                  <a16:creationId xmlns:a16="http://schemas.microsoft.com/office/drawing/2014/main" id="{17121A6C-70F6-98BE-960F-A70B2E9FD510}"/>
                </a:ext>
              </a:extLst>
            </p:cNvPr>
            <p:cNvSpPr/>
            <p:nvPr/>
          </p:nvSpPr>
          <p:spPr>
            <a:xfrm>
              <a:off x="7973071" y="4188456"/>
              <a:ext cx="91609" cy="30548"/>
            </a:xfrm>
            <a:custGeom>
              <a:avLst/>
              <a:gdLst/>
              <a:ahLst/>
              <a:cxnLst/>
              <a:rect l="l" t="t" r="r" b="b"/>
              <a:pathLst>
                <a:path w="2756" h="919" extrusionOk="0">
                  <a:moveTo>
                    <a:pt x="729" y="0"/>
                  </a:moveTo>
                  <a:cubicBezTo>
                    <a:pt x="475" y="0"/>
                    <a:pt x="222" y="32"/>
                    <a:pt x="0" y="64"/>
                  </a:cubicBezTo>
                  <a:lnTo>
                    <a:pt x="64" y="412"/>
                  </a:lnTo>
                  <a:cubicBezTo>
                    <a:pt x="285" y="380"/>
                    <a:pt x="507" y="349"/>
                    <a:pt x="729" y="349"/>
                  </a:cubicBezTo>
                  <a:cubicBezTo>
                    <a:pt x="1362" y="349"/>
                    <a:pt x="1995" y="539"/>
                    <a:pt x="2565" y="919"/>
                  </a:cubicBezTo>
                  <a:lnTo>
                    <a:pt x="2755" y="602"/>
                  </a:lnTo>
                  <a:cubicBezTo>
                    <a:pt x="2154" y="190"/>
                    <a:pt x="1457" y="0"/>
                    <a:pt x="729" y="0"/>
                  </a:cubicBezTo>
                  <a:close/>
                </a:path>
              </a:pathLst>
            </a:custGeom>
            <a:solidFill>
              <a:srgbClr val="CECECE"/>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30" name="Google Shape;3312;p35">
              <a:extLst>
                <a:ext uri="{FF2B5EF4-FFF2-40B4-BE49-F238E27FC236}">
                  <a16:creationId xmlns:a16="http://schemas.microsoft.com/office/drawing/2014/main" id="{D3872094-E890-4544-5A77-ED0636B3B51E}"/>
                </a:ext>
              </a:extLst>
            </p:cNvPr>
            <p:cNvSpPr/>
            <p:nvPr/>
          </p:nvSpPr>
          <p:spPr>
            <a:xfrm>
              <a:off x="7937271" y="4190550"/>
              <a:ext cx="37927" cy="23202"/>
            </a:xfrm>
            <a:custGeom>
              <a:avLst/>
              <a:gdLst/>
              <a:ahLst/>
              <a:cxnLst/>
              <a:rect l="l" t="t" r="r" b="b"/>
              <a:pathLst>
                <a:path w="1141" h="698" extrusionOk="0">
                  <a:moveTo>
                    <a:pt x="1077" y="1"/>
                  </a:moveTo>
                  <a:cubicBezTo>
                    <a:pt x="697" y="64"/>
                    <a:pt x="349" y="222"/>
                    <a:pt x="0" y="412"/>
                  </a:cubicBezTo>
                  <a:lnTo>
                    <a:pt x="190" y="698"/>
                  </a:lnTo>
                  <a:cubicBezTo>
                    <a:pt x="475" y="539"/>
                    <a:pt x="792" y="412"/>
                    <a:pt x="1141" y="349"/>
                  </a:cubicBezTo>
                  <a:lnTo>
                    <a:pt x="1077" y="1"/>
                  </a:lnTo>
                  <a:close/>
                </a:path>
              </a:pathLst>
            </a:custGeom>
            <a:solidFill>
              <a:srgbClr val="CECECE"/>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31" name="Google Shape;3313;p35">
              <a:extLst>
                <a:ext uri="{FF2B5EF4-FFF2-40B4-BE49-F238E27FC236}">
                  <a16:creationId xmlns:a16="http://schemas.microsoft.com/office/drawing/2014/main" id="{9479AC0B-DA59-58D4-D151-76F9AD1F1181}"/>
                </a:ext>
              </a:extLst>
            </p:cNvPr>
            <p:cNvSpPr/>
            <p:nvPr/>
          </p:nvSpPr>
          <p:spPr>
            <a:xfrm>
              <a:off x="7876209" y="4227413"/>
              <a:ext cx="40054" cy="128439"/>
            </a:xfrm>
            <a:custGeom>
              <a:avLst/>
              <a:gdLst/>
              <a:ahLst/>
              <a:cxnLst/>
              <a:rect l="l" t="t" r="r" b="b"/>
              <a:pathLst>
                <a:path w="1205" h="3864" extrusionOk="0">
                  <a:moveTo>
                    <a:pt x="951" y="0"/>
                  </a:moveTo>
                  <a:cubicBezTo>
                    <a:pt x="349" y="665"/>
                    <a:pt x="1" y="1552"/>
                    <a:pt x="1" y="2439"/>
                  </a:cubicBezTo>
                  <a:cubicBezTo>
                    <a:pt x="1" y="2945"/>
                    <a:pt x="96" y="3420"/>
                    <a:pt x="286" y="3864"/>
                  </a:cubicBezTo>
                  <a:lnTo>
                    <a:pt x="634" y="3737"/>
                  </a:lnTo>
                  <a:cubicBezTo>
                    <a:pt x="444" y="3325"/>
                    <a:pt x="349" y="2882"/>
                    <a:pt x="349" y="2439"/>
                  </a:cubicBezTo>
                  <a:cubicBezTo>
                    <a:pt x="349" y="1615"/>
                    <a:pt x="666" y="855"/>
                    <a:pt x="1204" y="254"/>
                  </a:cubicBezTo>
                  <a:lnTo>
                    <a:pt x="951" y="0"/>
                  </a:lnTo>
                  <a:close/>
                </a:path>
              </a:pathLst>
            </a:custGeom>
            <a:solidFill>
              <a:srgbClr val="CECECE"/>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32" name="Google Shape;3314;p35">
              <a:extLst>
                <a:ext uri="{FF2B5EF4-FFF2-40B4-BE49-F238E27FC236}">
                  <a16:creationId xmlns:a16="http://schemas.microsoft.com/office/drawing/2014/main" id="{DA5A901C-5B1B-7562-91FD-257E9B82B394}"/>
                </a:ext>
              </a:extLst>
            </p:cNvPr>
            <p:cNvSpPr/>
            <p:nvPr/>
          </p:nvSpPr>
          <p:spPr>
            <a:xfrm>
              <a:off x="8041479" y="4256863"/>
              <a:ext cx="29517" cy="51622"/>
            </a:xfrm>
            <a:custGeom>
              <a:avLst/>
              <a:gdLst/>
              <a:ahLst/>
              <a:cxnLst/>
              <a:rect l="l" t="t" r="r" b="b"/>
              <a:pathLst>
                <a:path w="888" h="1553" extrusionOk="0">
                  <a:moveTo>
                    <a:pt x="222" y="1"/>
                  </a:moveTo>
                  <a:lnTo>
                    <a:pt x="1" y="254"/>
                  </a:lnTo>
                  <a:cubicBezTo>
                    <a:pt x="349" y="603"/>
                    <a:pt x="539" y="1078"/>
                    <a:pt x="539" y="1553"/>
                  </a:cubicBezTo>
                  <a:lnTo>
                    <a:pt x="887" y="1553"/>
                  </a:lnTo>
                  <a:cubicBezTo>
                    <a:pt x="887" y="983"/>
                    <a:pt x="666" y="413"/>
                    <a:pt x="222" y="1"/>
                  </a:cubicBezTo>
                  <a:close/>
                </a:path>
              </a:pathLst>
            </a:custGeom>
            <a:solidFill>
              <a:srgbClr val="CECECE"/>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33" name="Google Shape;3315;p35">
              <a:extLst>
                <a:ext uri="{FF2B5EF4-FFF2-40B4-BE49-F238E27FC236}">
                  <a16:creationId xmlns:a16="http://schemas.microsoft.com/office/drawing/2014/main" id="{BDC87943-4F3C-8FCC-A9FF-E53B2EDBF955}"/>
                </a:ext>
              </a:extLst>
            </p:cNvPr>
            <p:cNvSpPr/>
            <p:nvPr/>
          </p:nvSpPr>
          <p:spPr>
            <a:xfrm>
              <a:off x="7923576" y="4234759"/>
              <a:ext cx="69505" cy="107432"/>
            </a:xfrm>
            <a:custGeom>
              <a:avLst/>
              <a:gdLst/>
              <a:ahLst/>
              <a:cxnLst/>
              <a:rect l="l" t="t" r="r" b="b"/>
              <a:pathLst>
                <a:path w="2091" h="3232" extrusionOk="0">
                  <a:moveTo>
                    <a:pt x="2091" y="1"/>
                  </a:moveTo>
                  <a:cubicBezTo>
                    <a:pt x="919" y="64"/>
                    <a:pt x="1" y="1046"/>
                    <a:pt x="1" y="2218"/>
                  </a:cubicBezTo>
                  <a:cubicBezTo>
                    <a:pt x="1" y="2566"/>
                    <a:pt x="64" y="2946"/>
                    <a:pt x="222" y="3231"/>
                  </a:cubicBezTo>
                  <a:lnTo>
                    <a:pt x="539" y="3073"/>
                  </a:lnTo>
                  <a:cubicBezTo>
                    <a:pt x="412" y="2819"/>
                    <a:pt x="349" y="2534"/>
                    <a:pt x="349" y="2218"/>
                  </a:cubicBezTo>
                  <a:cubicBezTo>
                    <a:pt x="349" y="1236"/>
                    <a:pt x="1109" y="413"/>
                    <a:pt x="2091" y="349"/>
                  </a:cubicBezTo>
                  <a:lnTo>
                    <a:pt x="2091" y="1"/>
                  </a:lnTo>
                  <a:close/>
                </a:path>
              </a:pathLst>
            </a:custGeom>
            <a:solidFill>
              <a:srgbClr val="CECECE"/>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34" name="Google Shape;3316;p35">
              <a:extLst>
                <a:ext uri="{FF2B5EF4-FFF2-40B4-BE49-F238E27FC236}">
                  <a16:creationId xmlns:a16="http://schemas.microsoft.com/office/drawing/2014/main" id="{E538843C-3C97-AD1E-E4FB-C6CEC2D2387E}"/>
                </a:ext>
              </a:extLst>
            </p:cNvPr>
            <p:cNvSpPr/>
            <p:nvPr/>
          </p:nvSpPr>
          <p:spPr>
            <a:xfrm>
              <a:off x="7963597" y="4402155"/>
              <a:ext cx="48431" cy="64253"/>
            </a:xfrm>
            <a:custGeom>
              <a:avLst/>
              <a:gdLst/>
              <a:ahLst/>
              <a:cxnLst/>
              <a:rect l="l" t="t" r="r" b="b"/>
              <a:pathLst>
                <a:path w="1457" h="1933" extrusionOk="0">
                  <a:moveTo>
                    <a:pt x="1140" y="0"/>
                  </a:moveTo>
                  <a:cubicBezTo>
                    <a:pt x="824" y="634"/>
                    <a:pt x="444" y="1172"/>
                    <a:pt x="0" y="1679"/>
                  </a:cubicBezTo>
                  <a:lnTo>
                    <a:pt x="254" y="1932"/>
                  </a:lnTo>
                  <a:cubicBezTo>
                    <a:pt x="729" y="1394"/>
                    <a:pt x="1140" y="824"/>
                    <a:pt x="1457" y="159"/>
                  </a:cubicBezTo>
                  <a:lnTo>
                    <a:pt x="1140" y="0"/>
                  </a:lnTo>
                  <a:close/>
                </a:path>
              </a:pathLst>
            </a:custGeom>
            <a:solidFill>
              <a:srgbClr val="CECECE"/>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35" name="Google Shape;3317;p35">
              <a:extLst>
                <a:ext uri="{FF2B5EF4-FFF2-40B4-BE49-F238E27FC236}">
                  <a16:creationId xmlns:a16="http://schemas.microsoft.com/office/drawing/2014/main" id="{1D5688A4-AFF5-1FC1-A2EB-0B4E61820351}"/>
                </a:ext>
              </a:extLst>
            </p:cNvPr>
            <p:cNvSpPr/>
            <p:nvPr/>
          </p:nvSpPr>
          <p:spPr>
            <a:xfrm>
              <a:off x="7882525" y="4272652"/>
              <a:ext cx="151608" cy="163208"/>
            </a:xfrm>
            <a:custGeom>
              <a:avLst/>
              <a:gdLst/>
              <a:ahLst/>
              <a:cxnLst/>
              <a:rect l="l" t="t" r="r" b="b"/>
              <a:pathLst>
                <a:path w="4561" h="4910" extrusionOk="0">
                  <a:moveTo>
                    <a:pt x="3453" y="1"/>
                  </a:moveTo>
                  <a:cubicBezTo>
                    <a:pt x="2819" y="1"/>
                    <a:pt x="2344" y="476"/>
                    <a:pt x="2344" y="1109"/>
                  </a:cubicBezTo>
                  <a:cubicBezTo>
                    <a:pt x="2344" y="1204"/>
                    <a:pt x="2534" y="3516"/>
                    <a:pt x="1" y="4593"/>
                  </a:cubicBezTo>
                  <a:lnTo>
                    <a:pt x="127" y="4910"/>
                  </a:lnTo>
                  <a:cubicBezTo>
                    <a:pt x="2914" y="3738"/>
                    <a:pt x="2693" y="1109"/>
                    <a:pt x="2693" y="1078"/>
                  </a:cubicBezTo>
                  <a:cubicBezTo>
                    <a:pt x="2693" y="666"/>
                    <a:pt x="3009" y="349"/>
                    <a:pt x="3421" y="349"/>
                  </a:cubicBezTo>
                  <a:cubicBezTo>
                    <a:pt x="3833" y="349"/>
                    <a:pt x="4181" y="666"/>
                    <a:pt x="4181" y="1109"/>
                  </a:cubicBezTo>
                  <a:cubicBezTo>
                    <a:pt x="4181" y="1109"/>
                    <a:pt x="4213" y="1806"/>
                    <a:pt x="3959" y="2756"/>
                  </a:cubicBezTo>
                  <a:lnTo>
                    <a:pt x="4308" y="2819"/>
                  </a:lnTo>
                  <a:cubicBezTo>
                    <a:pt x="4561" y="1838"/>
                    <a:pt x="4529" y="1109"/>
                    <a:pt x="4529" y="1078"/>
                  </a:cubicBezTo>
                  <a:cubicBezTo>
                    <a:pt x="4529" y="476"/>
                    <a:pt x="4054" y="1"/>
                    <a:pt x="3453" y="1"/>
                  </a:cubicBezTo>
                  <a:close/>
                </a:path>
              </a:pathLst>
            </a:custGeom>
            <a:solidFill>
              <a:srgbClr val="CECECE"/>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36" name="Google Shape;3318;p35">
              <a:extLst>
                <a:ext uri="{FF2B5EF4-FFF2-40B4-BE49-F238E27FC236}">
                  <a16:creationId xmlns:a16="http://schemas.microsoft.com/office/drawing/2014/main" id="{EB254A48-2292-C993-3D0A-27003D4E9146}"/>
                </a:ext>
              </a:extLst>
            </p:cNvPr>
            <p:cNvSpPr/>
            <p:nvPr/>
          </p:nvSpPr>
          <p:spPr>
            <a:xfrm>
              <a:off x="8011995" y="4400028"/>
              <a:ext cx="62159" cy="59001"/>
            </a:xfrm>
            <a:custGeom>
              <a:avLst/>
              <a:gdLst/>
              <a:ahLst/>
              <a:cxnLst/>
              <a:rect l="l" t="t" r="r" b="b"/>
              <a:pathLst>
                <a:path w="1870" h="1775" extrusionOk="0">
                  <a:moveTo>
                    <a:pt x="1553" y="1"/>
                  </a:moveTo>
                  <a:cubicBezTo>
                    <a:pt x="1553" y="1"/>
                    <a:pt x="919" y="1078"/>
                    <a:pt x="1" y="1458"/>
                  </a:cubicBezTo>
                  <a:lnTo>
                    <a:pt x="159" y="1774"/>
                  </a:lnTo>
                  <a:cubicBezTo>
                    <a:pt x="1173" y="1363"/>
                    <a:pt x="1838" y="223"/>
                    <a:pt x="1869" y="159"/>
                  </a:cubicBezTo>
                  <a:lnTo>
                    <a:pt x="1553" y="1"/>
                  </a:lnTo>
                  <a:close/>
                </a:path>
              </a:pathLst>
            </a:custGeom>
            <a:solidFill>
              <a:srgbClr val="CECECE"/>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37" name="Google Shape;3319;p35">
              <a:extLst>
                <a:ext uri="{FF2B5EF4-FFF2-40B4-BE49-F238E27FC236}">
                  <a16:creationId xmlns:a16="http://schemas.microsoft.com/office/drawing/2014/main" id="{A42D102F-751F-8FDD-7E10-B6AB8071081A}"/>
                </a:ext>
              </a:extLst>
            </p:cNvPr>
            <p:cNvSpPr/>
            <p:nvPr/>
          </p:nvSpPr>
          <p:spPr>
            <a:xfrm>
              <a:off x="8060426" y="4434764"/>
              <a:ext cx="26359" cy="20044"/>
            </a:xfrm>
            <a:custGeom>
              <a:avLst/>
              <a:gdLst/>
              <a:ahLst/>
              <a:cxnLst/>
              <a:rect l="l" t="t" r="r" b="b"/>
              <a:pathLst>
                <a:path w="793" h="603" extrusionOk="0">
                  <a:moveTo>
                    <a:pt x="602" y="1"/>
                  </a:moveTo>
                  <a:cubicBezTo>
                    <a:pt x="602" y="1"/>
                    <a:pt x="381" y="159"/>
                    <a:pt x="1" y="286"/>
                  </a:cubicBezTo>
                  <a:lnTo>
                    <a:pt x="96" y="603"/>
                  </a:lnTo>
                  <a:cubicBezTo>
                    <a:pt x="539" y="476"/>
                    <a:pt x="792" y="318"/>
                    <a:pt x="792" y="286"/>
                  </a:cubicBezTo>
                  <a:lnTo>
                    <a:pt x="602" y="1"/>
                  </a:lnTo>
                  <a:close/>
                </a:path>
              </a:pathLst>
            </a:custGeom>
            <a:solidFill>
              <a:srgbClr val="CECECE"/>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38" name="Google Shape;3320;p35">
              <a:extLst>
                <a:ext uri="{FF2B5EF4-FFF2-40B4-BE49-F238E27FC236}">
                  <a16:creationId xmlns:a16="http://schemas.microsoft.com/office/drawing/2014/main" id="{C900BA9A-4A3D-F0EE-2D6B-C531CE51D251}"/>
                </a:ext>
              </a:extLst>
            </p:cNvPr>
            <p:cNvSpPr/>
            <p:nvPr/>
          </p:nvSpPr>
          <p:spPr>
            <a:xfrm>
              <a:off x="7893062" y="4372672"/>
              <a:ext cx="18980" cy="21074"/>
            </a:xfrm>
            <a:custGeom>
              <a:avLst/>
              <a:gdLst/>
              <a:ahLst/>
              <a:cxnLst/>
              <a:rect l="l" t="t" r="r" b="b"/>
              <a:pathLst>
                <a:path w="571" h="634" extrusionOk="0">
                  <a:moveTo>
                    <a:pt x="317" y="1"/>
                  </a:moveTo>
                  <a:lnTo>
                    <a:pt x="0" y="159"/>
                  </a:lnTo>
                  <a:lnTo>
                    <a:pt x="254" y="634"/>
                  </a:lnTo>
                  <a:lnTo>
                    <a:pt x="570" y="476"/>
                  </a:lnTo>
                  <a:lnTo>
                    <a:pt x="317" y="1"/>
                  </a:lnTo>
                  <a:close/>
                </a:path>
              </a:pathLst>
            </a:custGeom>
            <a:solidFill>
              <a:srgbClr val="CECECE"/>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39" name="Google Shape;3321;p35">
              <a:extLst>
                <a:ext uri="{FF2B5EF4-FFF2-40B4-BE49-F238E27FC236}">
                  <a16:creationId xmlns:a16="http://schemas.microsoft.com/office/drawing/2014/main" id="{B22EF0A2-2CC2-1AF8-8DF8-30858BD75FA5}"/>
                </a:ext>
              </a:extLst>
            </p:cNvPr>
            <p:cNvSpPr/>
            <p:nvPr/>
          </p:nvSpPr>
          <p:spPr>
            <a:xfrm>
              <a:off x="7974101" y="4143050"/>
              <a:ext cx="71632" cy="21240"/>
            </a:xfrm>
            <a:custGeom>
              <a:avLst/>
              <a:gdLst/>
              <a:ahLst/>
              <a:cxnLst/>
              <a:rect l="l" t="t" r="r" b="b"/>
              <a:pathLst>
                <a:path w="2155" h="639" extrusionOk="0">
                  <a:moveTo>
                    <a:pt x="646" y="1"/>
                  </a:moveTo>
                  <a:cubicBezTo>
                    <a:pt x="276" y="1"/>
                    <a:pt x="31" y="53"/>
                    <a:pt x="1" y="68"/>
                  </a:cubicBezTo>
                  <a:lnTo>
                    <a:pt x="64" y="416"/>
                  </a:lnTo>
                  <a:cubicBezTo>
                    <a:pt x="79" y="416"/>
                    <a:pt x="299" y="373"/>
                    <a:pt x="632" y="373"/>
                  </a:cubicBezTo>
                  <a:cubicBezTo>
                    <a:pt x="992" y="373"/>
                    <a:pt x="1485" y="424"/>
                    <a:pt x="1996" y="638"/>
                  </a:cubicBezTo>
                  <a:lnTo>
                    <a:pt x="2154" y="290"/>
                  </a:lnTo>
                  <a:cubicBezTo>
                    <a:pt x="1581" y="60"/>
                    <a:pt x="1042" y="1"/>
                    <a:pt x="646" y="1"/>
                  </a:cubicBezTo>
                  <a:close/>
                </a:path>
              </a:pathLst>
            </a:custGeom>
            <a:solidFill>
              <a:srgbClr val="CECECE"/>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40" name="Google Shape;3322;p35">
              <a:extLst>
                <a:ext uri="{FF2B5EF4-FFF2-40B4-BE49-F238E27FC236}">
                  <a16:creationId xmlns:a16="http://schemas.microsoft.com/office/drawing/2014/main" id="{3BFEC813-21F1-234C-A9DF-0DE3C32A3F28}"/>
                </a:ext>
              </a:extLst>
            </p:cNvPr>
            <p:cNvSpPr/>
            <p:nvPr/>
          </p:nvSpPr>
          <p:spPr>
            <a:xfrm>
              <a:off x="7957282" y="4349503"/>
              <a:ext cx="41085" cy="65317"/>
            </a:xfrm>
            <a:custGeom>
              <a:avLst/>
              <a:gdLst/>
              <a:ahLst/>
              <a:cxnLst/>
              <a:rect l="l" t="t" r="r" b="b"/>
              <a:pathLst>
                <a:path w="1236" h="1965" extrusionOk="0">
                  <a:moveTo>
                    <a:pt x="887" y="1"/>
                  </a:moveTo>
                  <a:cubicBezTo>
                    <a:pt x="887" y="32"/>
                    <a:pt x="602" y="1268"/>
                    <a:pt x="0" y="1679"/>
                  </a:cubicBezTo>
                  <a:lnTo>
                    <a:pt x="190" y="1964"/>
                  </a:lnTo>
                  <a:cubicBezTo>
                    <a:pt x="919" y="1489"/>
                    <a:pt x="1235" y="159"/>
                    <a:pt x="1235" y="96"/>
                  </a:cubicBezTo>
                  <a:lnTo>
                    <a:pt x="887" y="1"/>
                  </a:lnTo>
                  <a:close/>
                </a:path>
              </a:pathLst>
            </a:custGeom>
            <a:solidFill>
              <a:srgbClr val="CECECE"/>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41" name="Google Shape;3323;p35">
              <a:extLst>
                <a:ext uri="{FF2B5EF4-FFF2-40B4-BE49-F238E27FC236}">
                  <a16:creationId xmlns:a16="http://schemas.microsoft.com/office/drawing/2014/main" id="{C50FE430-1F09-A245-EC4A-6569E904F180}"/>
                </a:ext>
              </a:extLst>
            </p:cNvPr>
            <p:cNvSpPr/>
            <p:nvPr/>
          </p:nvSpPr>
          <p:spPr>
            <a:xfrm>
              <a:off x="7914103" y="4424260"/>
              <a:ext cx="32675" cy="28453"/>
            </a:xfrm>
            <a:custGeom>
              <a:avLst/>
              <a:gdLst/>
              <a:ahLst/>
              <a:cxnLst/>
              <a:rect l="l" t="t" r="r" b="b"/>
              <a:pathLst>
                <a:path w="983" h="856" extrusionOk="0">
                  <a:moveTo>
                    <a:pt x="761" y="0"/>
                  </a:moveTo>
                  <a:lnTo>
                    <a:pt x="1" y="570"/>
                  </a:lnTo>
                  <a:lnTo>
                    <a:pt x="222" y="855"/>
                  </a:lnTo>
                  <a:lnTo>
                    <a:pt x="982" y="285"/>
                  </a:lnTo>
                  <a:lnTo>
                    <a:pt x="761" y="0"/>
                  </a:lnTo>
                  <a:close/>
                </a:path>
              </a:pathLst>
            </a:custGeom>
            <a:solidFill>
              <a:srgbClr val="CECECE"/>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42" name="Google Shape;3324;p35">
              <a:extLst>
                <a:ext uri="{FF2B5EF4-FFF2-40B4-BE49-F238E27FC236}">
                  <a16:creationId xmlns:a16="http://schemas.microsoft.com/office/drawing/2014/main" id="{7A5F4C33-12DF-2C10-A0DE-18FB3E92F304}"/>
                </a:ext>
              </a:extLst>
            </p:cNvPr>
            <p:cNvSpPr/>
            <p:nvPr/>
          </p:nvSpPr>
          <p:spPr>
            <a:xfrm>
              <a:off x="8034099" y="4335842"/>
              <a:ext cx="34802" cy="57904"/>
            </a:xfrm>
            <a:custGeom>
              <a:avLst/>
              <a:gdLst/>
              <a:ahLst/>
              <a:cxnLst/>
              <a:rect l="l" t="t" r="r" b="b"/>
              <a:pathLst>
                <a:path w="1047" h="1742" extrusionOk="0">
                  <a:moveTo>
                    <a:pt x="698" y="0"/>
                  </a:moveTo>
                  <a:cubicBezTo>
                    <a:pt x="698" y="0"/>
                    <a:pt x="634" y="887"/>
                    <a:pt x="1" y="1489"/>
                  </a:cubicBezTo>
                  <a:lnTo>
                    <a:pt x="254" y="1742"/>
                  </a:lnTo>
                  <a:cubicBezTo>
                    <a:pt x="983" y="1045"/>
                    <a:pt x="1046" y="63"/>
                    <a:pt x="1046" y="0"/>
                  </a:cubicBezTo>
                  <a:close/>
                </a:path>
              </a:pathLst>
            </a:custGeom>
            <a:solidFill>
              <a:srgbClr val="CECECE"/>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43" name="Google Shape;3325;p35">
              <a:extLst>
                <a:ext uri="{FF2B5EF4-FFF2-40B4-BE49-F238E27FC236}">
                  <a16:creationId xmlns:a16="http://schemas.microsoft.com/office/drawing/2014/main" id="{16C9D1DF-2497-3794-F093-A13985BEB7B8}"/>
                </a:ext>
              </a:extLst>
            </p:cNvPr>
            <p:cNvSpPr/>
            <p:nvPr/>
          </p:nvSpPr>
          <p:spPr>
            <a:xfrm>
              <a:off x="8689925" y="4211624"/>
              <a:ext cx="22138" cy="175806"/>
            </a:xfrm>
            <a:custGeom>
              <a:avLst/>
              <a:gdLst/>
              <a:ahLst/>
              <a:cxnLst/>
              <a:rect l="l" t="t" r="r" b="b"/>
              <a:pathLst>
                <a:path w="666" h="5289" extrusionOk="0">
                  <a:moveTo>
                    <a:pt x="317" y="0"/>
                  </a:moveTo>
                  <a:cubicBezTo>
                    <a:pt x="159" y="0"/>
                    <a:pt x="1" y="127"/>
                    <a:pt x="1" y="317"/>
                  </a:cubicBezTo>
                  <a:lnTo>
                    <a:pt x="1" y="4972"/>
                  </a:lnTo>
                  <a:cubicBezTo>
                    <a:pt x="1" y="5131"/>
                    <a:pt x="159" y="5289"/>
                    <a:pt x="317" y="5289"/>
                  </a:cubicBezTo>
                  <a:cubicBezTo>
                    <a:pt x="508" y="5289"/>
                    <a:pt x="666" y="5131"/>
                    <a:pt x="666" y="4972"/>
                  </a:cubicBezTo>
                  <a:lnTo>
                    <a:pt x="666" y="317"/>
                  </a:lnTo>
                  <a:cubicBezTo>
                    <a:pt x="666" y="127"/>
                    <a:pt x="508" y="0"/>
                    <a:pt x="317" y="0"/>
                  </a:cubicBezTo>
                  <a:close/>
                </a:path>
              </a:pathLst>
            </a:custGeom>
            <a:solidFill>
              <a:srgbClr val="F2A365"/>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44" name="Google Shape;3326;p35">
              <a:extLst>
                <a:ext uri="{FF2B5EF4-FFF2-40B4-BE49-F238E27FC236}">
                  <a16:creationId xmlns:a16="http://schemas.microsoft.com/office/drawing/2014/main" id="{788F5C09-896A-D369-6DAE-6C5B56AF52A0}"/>
                </a:ext>
              </a:extLst>
            </p:cNvPr>
            <p:cNvSpPr/>
            <p:nvPr/>
          </p:nvSpPr>
          <p:spPr>
            <a:xfrm>
              <a:off x="8632054" y="4418975"/>
              <a:ext cx="140007" cy="105304"/>
            </a:xfrm>
            <a:custGeom>
              <a:avLst/>
              <a:gdLst/>
              <a:ahLst/>
              <a:cxnLst/>
              <a:rect l="l" t="t" r="r" b="b"/>
              <a:pathLst>
                <a:path w="4212" h="3168" extrusionOk="0">
                  <a:moveTo>
                    <a:pt x="3579" y="634"/>
                  </a:moveTo>
                  <a:lnTo>
                    <a:pt x="2058" y="2534"/>
                  </a:lnTo>
                  <a:lnTo>
                    <a:pt x="697" y="634"/>
                  </a:lnTo>
                  <a:close/>
                  <a:moveTo>
                    <a:pt x="697" y="1"/>
                  </a:moveTo>
                  <a:cubicBezTo>
                    <a:pt x="475" y="1"/>
                    <a:pt x="253" y="128"/>
                    <a:pt x="127" y="349"/>
                  </a:cubicBezTo>
                  <a:cubicBezTo>
                    <a:pt x="0" y="571"/>
                    <a:pt x="32" y="824"/>
                    <a:pt x="190" y="1014"/>
                  </a:cubicBezTo>
                  <a:lnTo>
                    <a:pt x="1552" y="2914"/>
                  </a:lnTo>
                  <a:cubicBezTo>
                    <a:pt x="1647" y="3073"/>
                    <a:pt x="1837" y="3168"/>
                    <a:pt x="2058" y="3168"/>
                  </a:cubicBezTo>
                  <a:cubicBezTo>
                    <a:pt x="2249" y="3168"/>
                    <a:pt x="2439" y="3073"/>
                    <a:pt x="2565" y="2914"/>
                  </a:cubicBezTo>
                  <a:lnTo>
                    <a:pt x="4054" y="1046"/>
                  </a:lnTo>
                  <a:cubicBezTo>
                    <a:pt x="4149" y="951"/>
                    <a:pt x="4212" y="793"/>
                    <a:pt x="4212" y="634"/>
                  </a:cubicBezTo>
                  <a:cubicBezTo>
                    <a:pt x="4212" y="286"/>
                    <a:pt x="3927" y="1"/>
                    <a:pt x="3579" y="1"/>
                  </a:cubicBezTo>
                  <a:close/>
                </a:path>
              </a:pathLst>
            </a:custGeom>
            <a:solidFill>
              <a:srgbClr val="F2A365"/>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45" name="Google Shape;3327;p35">
              <a:extLst>
                <a:ext uri="{FF2B5EF4-FFF2-40B4-BE49-F238E27FC236}">
                  <a16:creationId xmlns:a16="http://schemas.microsoft.com/office/drawing/2014/main" id="{A1A940D8-5BF9-8B0D-9127-197F219987F0}"/>
                </a:ext>
              </a:extLst>
            </p:cNvPr>
            <p:cNvSpPr/>
            <p:nvPr/>
          </p:nvSpPr>
          <p:spPr>
            <a:xfrm>
              <a:off x="8188865" y="3379992"/>
              <a:ext cx="21074" cy="176903"/>
            </a:xfrm>
            <a:custGeom>
              <a:avLst/>
              <a:gdLst/>
              <a:ahLst/>
              <a:cxnLst/>
              <a:rect l="l" t="t" r="r" b="b"/>
              <a:pathLst>
                <a:path w="634" h="5322" extrusionOk="0">
                  <a:moveTo>
                    <a:pt x="317" y="1"/>
                  </a:moveTo>
                  <a:cubicBezTo>
                    <a:pt x="127" y="1"/>
                    <a:pt x="0" y="159"/>
                    <a:pt x="0" y="349"/>
                  </a:cubicBezTo>
                  <a:lnTo>
                    <a:pt x="0" y="4973"/>
                  </a:lnTo>
                  <a:cubicBezTo>
                    <a:pt x="0" y="5163"/>
                    <a:pt x="127" y="5321"/>
                    <a:pt x="317" y="5321"/>
                  </a:cubicBezTo>
                  <a:cubicBezTo>
                    <a:pt x="475" y="5321"/>
                    <a:pt x="634" y="5163"/>
                    <a:pt x="634" y="4973"/>
                  </a:cubicBezTo>
                  <a:lnTo>
                    <a:pt x="634" y="349"/>
                  </a:lnTo>
                  <a:cubicBezTo>
                    <a:pt x="634" y="159"/>
                    <a:pt x="475" y="1"/>
                    <a:pt x="317" y="1"/>
                  </a:cubicBezTo>
                  <a:close/>
                </a:path>
              </a:pathLst>
            </a:custGeom>
            <a:solidFill>
              <a:srgbClr val="F2A365"/>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46" name="Google Shape;3328;p35">
              <a:extLst>
                <a:ext uri="{FF2B5EF4-FFF2-40B4-BE49-F238E27FC236}">
                  <a16:creationId xmlns:a16="http://schemas.microsoft.com/office/drawing/2014/main" id="{45CB438A-6BF0-C257-8E45-0A0436FA776B}"/>
                </a:ext>
              </a:extLst>
            </p:cNvPr>
            <p:cNvSpPr/>
            <p:nvPr/>
          </p:nvSpPr>
          <p:spPr>
            <a:xfrm>
              <a:off x="8127803" y="3243143"/>
              <a:ext cx="140040" cy="105304"/>
            </a:xfrm>
            <a:custGeom>
              <a:avLst/>
              <a:gdLst/>
              <a:ahLst/>
              <a:cxnLst/>
              <a:rect l="l" t="t" r="r" b="b"/>
              <a:pathLst>
                <a:path w="4213" h="3168" extrusionOk="0">
                  <a:moveTo>
                    <a:pt x="2154" y="634"/>
                  </a:moveTo>
                  <a:lnTo>
                    <a:pt x="3516" y="2534"/>
                  </a:lnTo>
                  <a:lnTo>
                    <a:pt x="634" y="2534"/>
                  </a:lnTo>
                  <a:lnTo>
                    <a:pt x="2154" y="634"/>
                  </a:lnTo>
                  <a:close/>
                  <a:moveTo>
                    <a:pt x="2154" y="1"/>
                  </a:moveTo>
                  <a:cubicBezTo>
                    <a:pt x="1964" y="1"/>
                    <a:pt x="1774" y="96"/>
                    <a:pt x="1647" y="254"/>
                  </a:cubicBezTo>
                  <a:lnTo>
                    <a:pt x="159" y="2123"/>
                  </a:lnTo>
                  <a:cubicBezTo>
                    <a:pt x="64" y="2218"/>
                    <a:pt x="1" y="2376"/>
                    <a:pt x="1" y="2534"/>
                  </a:cubicBezTo>
                  <a:cubicBezTo>
                    <a:pt x="1" y="2883"/>
                    <a:pt x="286" y="3168"/>
                    <a:pt x="634" y="3168"/>
                  </a:cubicBezTo>
                  <a:lnTo>
                    <a:pt x="3516" y="3168"/>
                  </a:lnTo>
                  <a:cubicBezTo>
                    <a:pt x="3769" y="3168"/>
                    <a:pt x="3991" y="3041"/>
                    <a:pt x="4086" y="2819"/>
                  </a:cubicBezTo>
                  <a:cubicBezTo>
                    <a:pt x="4213" y="2598"/>
                    <a:pt x="4181" y="2344"/>
                    <a:pt x="4054" y="2154"/>
                  </a:cubicBezTo>
                  <a:lnTo>
                    <a:pt x="2661" y="254"/>
                  </a:lnTo>
                  <a:cubicBezTo>
                    <a:pt x="2566" y="96"/>
                    <a:pt x="2376" y="1"/>
                    <a:pt x="2154" y="1"/>
                  </a:cubicBezTo>
                  <a:close/>
                </a:path>
              </a:pathLst>
            </a:custGeom>
            <a:solidFill>
              <a:srgbClr val="F2A365"/>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47" name="Google Shape;3329;p35">
              <a:extLst>
                <a:ext uri="{FF2B5EF4-FFF2-40B4-BE49-F238E27FC236}">
                  <a16:creationId xmlns:a16="http://schemas.microsoft.com/office/drawing/2014/main" id="{F27727F7-8568-7ABE-F8A0-867D5192BCE7}"/>
                </a:ext>
              </a:extLst>
            </p:cNvPr>
            <p:cNvSpPr/>
            <p:nvPr/>
          </p:nvSpPr>
          <p:spPr>
            <a:xfrm>
              <a:off x="8661504" y="3404224"/>
              <a:ext cx="7413" cy="276889"/>
            </a:xfrm>
            <a:custGeom>
              <a:avLst/>
              <a:gdLst/>
              <a:ahLst/>
              <a:cxnLst/>
              <a:rect l="l" t="t" r="r" b="b"/>
              <a:pathLst>
                <a:path w="223" h="8330" extrusionOk="0">
                  <a:moveTo>
                    <a:pt x="1" y="0"/>
                  </a:moveTo>
                  <a:lnTo>
                    <a:pt x="1" y="8329"/>
                  </a:lnTo>
                  <a:lnTo>
                    <a:pt x="222" y="8329"/>
                  </a:lnTo>
                  <a:lnTo>
                    <a:pt x="222" y="0"/>
                  </a:lnTo>
                  <a:close/>
                </a:path>
              </a:pathLst>
            </a:custGeom>
            <a:solidFill>
              <a:srgbClr val="F2A365"/>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48" name="Google Shape;3330;p35">
              <a:extLst>
                <a:ext uri="{FF2B5EF4-FFF2-40B4-BE49-F238E27FC236}">
                  <a16:creationId xmlns:a16="http://schemas.microsoft.com/office/drawing/2014/main" id="{703A7981-831E-3665-FE81-CDD7A8DCD675}"/>
                </a:ext>
              </a:extLst>
            </p:cNvPr>
            <p:cNvSpPr/>
            <p:nvPr/>
          </p:nvSpPr>
          <p:spPr>
            <a:xfrm>
              <a:off x="7629901" y="4169509"/>
              <a:ext cx="7379" cy="480052"/>
            </a:xfrm>
            <a:custGeom>
              <a:avLst/>
              <a:gdLst/>
              <a:ahLst/>
              <a:cxnLst/>
              <a:rect l="l" t="t" r="r" b="b"/>
              <a:pathLst>
                <a:path w="222" h="14442" extrusionOk="0">
                  <a:moveTo>
                    <a:pt x="0" y="0"/>
                  </a:moveTo>
                  <a:lnTo>
                    <a:pt x="0" y="14441"/>
                  </a:lnTo>
                  <a:lnTo>
                    <a:pt x="222" y="14441"/>
                  </a:lnTo>
                  <a:lnTo>
                    <a:pt x="222" y="0"/>
                  </a:lnTo>
                  <a:close/>
                </a:path>
              </a:pathLst>
            </a:custGeom>
            <a:solidFill>
              <a:srgbClr val="F2A365"/>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49" name="Google Shape;3331;p35">
              <a:extLst>
                <a:ext uri="{FF2B5EF4-FFF2-40B4-BE49-F238E27FC236}">
                  <a16:creationId xmlns:a16="http://schemas.microsoft.com/office/drawing/2014/main" id="{6111C225-5ABA-0211-2763-C20AF85CBF14}"/>
                </a:ext>
              </a:extLst>
            </p:cNvPr>
            <p:cNvSpPr/>
            <p:nvPr/>
          </p:nvSpPr>
          <p:spPr>
            <a:xfrm>
              <a:off x="8634148" y="3299984"/>
              <a:ext cx="63189" cy="64253"/>
            </a:xfrm>
            <a:custGeom>
              <a:avLst/>
              <a:gdLst/>
              <a:ahLst/>
              <a:cxnLst/>
              <a:rect l="l" t="t" r="r" b="b"/>
              <a:pathLst>
                <a:path w="1901" h="1933" extrusionOk="0">
                  <a:moveTo>
                    <a:pt x="950" y="1"/>
                  </a:moveTo>
                  <a:cubicBezTo>
                    <a:pt x="412" y="1"/>
                    <a:pt x="0" y="444"/>
                    <a:pt x="0" y="983"/>
                  </a:cubicBezTo>
                  <a:cubicBezTo>
                    <a:pt x="0" y="1489"/>
                    <a:pt x="412" y="1933"/>
                    <a:pt x="950" y="1933"/>
                  </a:cubicBezTo>
                  <a:cubicBezTo>
                    <a:pt x="1489" y="1933"/>
                    <a:pt x="1900" y="1489"/>
                    <a:pt x="1900" y="983"/>
                  </a:cubicBezTo>
                  <a:cubicBezTo>
                    <a:pt x="1900" y="444"/>
                    <a:pt x="1489" y="1"/>
                    <a:pt x="950" y="1"/>
                  </a:cubicBezTo>
                  <a:close/>
                </a:path>
              </a:pathLst>
            </a:custGeom>
            <a:solidFill>
              <a:srgbClr val="F2A365"/>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50" name="Google Shape;3332;p35">
              <a:extLst>
                <a:ext uri="{FF2B5EF4-FFF2-40B4-BE49-F238E27FC236}">
                  <a16:creationId xmlns:a16="http://schemas.microsoft.com/office/drawing/2014/main" id="{2061FA6F-60D4-189F-0282-81620642B10E}"/>
                </a:ext>
              </a:extLst>
            </p:cNvPr>
            <p:cNvSpPr/>
            <p:nvPr/>
          </p:nvSpPr>
          <p:spPr>
            <a:xfrm>
              <a:off x="8125709" y="4029502"/>
              <a:ext cx="64220" cy="64253"/>
            </a:xfrm>
            <a:custGeom>
              <a:avLst/>
              <a:gdLst/>
              <a:ahLst/>
              <a:cxnLst/>
              <a:rect l="l" t="t" r="r" b="b"/>
              <a:pathLst>
                <a:path w="1932" h="1933" extrusionOk="0">
                  <a:moveTo>
                    <a:pt x="950" y="0"/>
                  </a:moveTo>
                  <a:cubicBezTo>
                    <a:pt x="412" y="0"/>
                    <a:pt x="0" y="444"/>
                    <a:pt x="0" y="951"/>
                  </a:cubicBezTo>
                  <a:cubicBezTo>
                    <a:pt x="0" y="1489"/>
                    <a:pt x="412" y="1932"/>
                    <a:pt x="950" y="1932"/>
                  </a:cubicBezTo>
                  <a:cubicBezTo>
                    <a:pt x="1489" y="1932"/>
                    <a:pt x="1932" y="1489"/>
                    <a:pt x="1932" y="951"/>
                  </a:cubicBezTo>
                  <a:cubicBezTo>
                    <a:pt x="1932" y="444"/>
                    <a:pt x="1489" y="0"/>
                    <a:pt x="950" y="0"/>
                  </a:cubicBezTo>
                  <a:close/>
                </a:path>
              </a:pathLst>
            </a:custGeom>
            <a:solidFill>
              <a:srgbClr val="F2A365"/>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51" name="Google Shape;3333;p35">
              <a:extLst>
                <a:ext uri="{FF2B5EF4-FFF2-40B4-BE49-F238E27FC236}">
                  <a16:creationId xmlns:a16="http://schemas.microsoft.com/office/drawing/2014/main" id="{12B8444B-F7A9-095F-099A-0699104C7905}"/>
                </a:ext>
              </a:extLst>
            </p:cNvPr>
            <p:cNvSpPr/>
            <p:nvPr/>
          </p:nvSpPr>
          <p:spPr>
            <a:xfrm>
              <a:off x="7611985" y="4743198"/>
              <a:ext cx="63189" cy="64253"/>
            </a:xfrm>
            <a:custGeom>
              <a:avLst/>
              <a:gdLst/>
              <a:ahLst/>
              <a:cxnLst/>
              <a:rect l="l" t="t" r="r" b="b"/>
              <a:pathLst>
                <a:path w="1901" h="1933" extrusionOk="0">
                  <a:moveTo>
                    <a:pt x="951" y="1"/>
                  </a:moveTo>
                  <a:cubicBezTo>
                    <a:pt x="412" y="1"/>
                    <a:pt x="1" y="444"/>
                    <a:pt x="1" y="951"/>
                  </a:cubicBezTo>
                  <a:cubicBezTo>
                    <a:pt x="1" y="1489"/>
                    <a:pt x="412" y="1933"/>
                    <a:pt x="951" y="1933"/>
                  </a:cubicBezTo>
                  <a:cubicBezTo>
                    <a:pt x="1489" y="1933"/>
                    <a:pt x="1901" y="1489"/>
                    <a:pt x="1901" y="951"/>
                  </a:cubicBezTo>
                  <a:cubicBezTo>
                    <a:pt x="1901" y="444"/>
                    <a:pt x="1489" y="1"/>
                    <a:pt x="951" y="1"/>
                  </a:cubicBezTo>
                  <a:close/>
                </a:path>
              </a:pathLst>
            </a:custGeom>
            <a:solidFill>
              <a:srgbClr val="F2A365"/>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52" name="Google Shape;3334;p35">
              <a:extLst>
                <a:ext uri="{FF2B5EF4-FFF2-40B4-BE49-F238E27FC236}">
                  <a16:creationId xmlns:a16="http://schemas.microsoft.com/office/drawing/2014/main" id="{1ED1609E-2587-3F76-8852-9A42C16B6DE9}"/>
                </a:ext>
              </a:extLst>
            </p:cNvPr>
            <p:cNvSpPr/>
            <p:nvPr/>
          </p:nvSpPr>
          <p:spPr>
            <a:xfrm>
              <a:off x="8749923" y="4906373"/>
              <a:ext cx="8476" cy="275826"/>
            </a:xfrm>
            <a:custGeom>
              <a:avLst/>
              <a:gdLst/>
              <a:ahLst/>
              <a:cxnLst/>
              <a:rect l="l" t="t" r="r" b="b"/>
              <a:pathLst>
                <a:path w="255" h="8298" extrusionOk="0">
                  <a:moveTo>
                    <a:pt x="1" y="1"/>
                  </a:moveTo>
                  <a:lnTo>
                    <a:pt x="1" y="8298"/>
                  </a:lnTo>
                  <a:lnTo>
                    <a:pt x="254" y="8298"/>
                  </a:lnTo>
                  <a:lnTo>
                    <a:pt x="254" y="1"/>
                  </a:lnTo>
                  <a:close/>
                </a:path>
              </a:pathLst>
            </a:custGeom>
            <a:solidFill>
              <a:srgbClr val="F2A365"/>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grpSp>
      <p:sp>
        <p:nvSpPr>
          <p:cNvPr id="157" name="Google Shape;3345;p35">
            <a:extLst>
              <a:ext uri="{FF2B5EF4-FFF2-40B4-BE49-F238E27FC236}">
                <a16:creationId xmlns:a16="http://schemas.microsoft.com/office/drawing/2014/main" id="{1C654D39-C348-EFE7-023A-59B17A4C9FBB}"/>
              </a:ext>
            </a:extLst>
          </p:cNvPr>
          <p:cNvSpPr/>
          <p:nvPr/>
        </p:nvSpPr>
        <p:spPr>
          <a:xfrm>
            <a:off x="6791597" y="1600260"/>
            <a:ext cx="825372" cy="2905441"/>
          </a:xfrm>
          <a:custGeom>
            <a:avLst/>
            <a:gdLst/>
            <a:ahLst/>
            <a:cxnLst/>
            <a:rect l="l" t="t" r="r" b="b"/>
            <a:pathLst>
              <a:path w="18623" h="65556" extrusionOk="0">
                <a:moveTo>
                  <a:pt x="14125" y="1"/>
                </a:moveTo>
                <a:lnTo>
                  <a:pt x="14157" y="222"/>
                </a:lnTo>
                <a:lnTo>
                  <a:pt x="14853" y="222"/>
                </a:lnTo>
                <a:lnTo>
                  <a:pt x="14853" y="1"/>
                </a:lnTo>
                <a:close/>
                <a:moveTo>
                  <a:pt x="16025" y="1"/>
                </a:moveTo>
                <a:lnTo>
                  <a:pt x="16025" y="222"/>
                </a:lnTo>
                <a:lnTo>
                  <a:pt x="16754" y="222"/>
                </a:lnTo>
                <a:lnTo>
                  <a:pt x="16754" y="1"/>
                </a:lnTo>
                <a:close/>
                <a:moveTo>
                  <a:pt x="17925" y="1"/>
                </a:moveTo>
                <a:lnTo>
                  <a:pt x="17925" y="222"/>
                </a:lnTo>
                <a:lnTo>
                  <a:pt x="18622" y="222"/>
                </a:lnTo>
                <a:lnTo>
                  <a:pt x="18622" y="1"/>
                </a:lnTo>
                <a:close/>
                <a:moveTo>
                  <a:pt x="12953" y="222"/>
                </a:moveTo>
                <a:cubicBezTo>
                  <a:pt x="12732" y="286"/>
                  <a:pt x="12510" y="381"/>
                  <a:pt x="12288" y="476"/>
                </a:cubicBezTo>
                <a:lnTo>
                  <a:pt x="12383" y="697"/>
                </a:lnTo>
                <a:cubicBezTo>
                  <a:pt x="12573" y="602"/>
                  <a:pt x="12795" y="507"/>
                  <a:pt x="13017" y="444"/>
                </a:cubicBezTo>
                <a:lnTo>
                  <a:pt x="12953" y="222"/>
                </a:lnTo>
                <a:close/>
                <a:moveTo>
                  <a:pt x="11275" y="1141"/>
                </a:moveTo>
                <a:cubicBezTo>
                  <a:pt x="11085" y="1299"/>
                  <a:pt x="10926" y="1489"/>
                  <a:pt x="10768" y="1679"/>
                </a:cubicBezTo>
                <a:lnTo>
                  <a:pt x="10958" y="1837"/>
                </a:lnTo>
                <a:cubicBezTo>
                  <a:pt x="11085" y="1647"/>
                  <a:pt x="11243" y="1489"/>
                  <a:pt x="11433" y="1331"/>
                </a:cubicBezTo>
                <a:lnTo>
                  <a:pt x="11275" y="1141"/>
                </a:lnTo>
                <a:close/>
                <a:moveTo>
                  <a:pt x="10135" y="2692"/>
                </a:moveTo>
                <a:cubicBezTo>
                  <a:pt x="10008" y="2914"/>
                  <a:pt x="9945" y="3136"/>
                  <a:pt x="9881" y="3389"/>
                </a:cubicBezTo>
                <a:lnTo>
                  <a:pt x="10103" y="3452"/>
                </a:lnTo>
                <a:cubicBezTo>
                  <a:pt x="10166" y="3231"/>
                  <a:pt x="10230" y="3009"/>
                  <a:pt x="10325" y="2787"/>
                </a:cubicBezTo>
                <a:lnTo>
                  <a:pt x="10135" y="2692"/>
                </a:lnTo>
                <a:close/>
                <a:moveTo>
                  <a:pt x="9691" y="4561"/>
                </a:moveTo>
                <a:lnTo>
                  <a:pt x="9691" y="5289"/>
                </a:lnTo>
                <a:lnTo>
                  <a:pt x="9913" y="5289"/>
                </a:lnTo>
                <a:lnTo>
                  <a:pt x="9913" y="4561"/>
                </a:lnTo>
                <a:close/>
                <a:moveTo>
                  <a:pt x="9691" y="6461"/>
                </a:moveTo>
                <a:lnTo>
                  <a:pt x="9691" y="7158"/>
                </a:lnTo>
                <a:lnTo>
                  <a:pt x="9913" y="7158"/>
                </a:lnTo>
                <a:lnTo>
                  <a:pt x="9913" y="6461"/>
                </a:lnTo>
                <a:close/>
                <a:moveTo>
                  <a:pt x="9691" y="8361"/>
                </a:moveTo>
                <a:lnTo>
                  <a:pt x="9691" y="9058"/>
                </a:lnTo>
                <a:lnTo>
                  <a:pt x="9913" y="9058"/>
                </a:lnTo>
                <a:lnTo>
                  <a:pt x="9913" y="8361"/>
                </a:lnTo>
                <a:close/>
                <a:moveTo>
                  <a:pt x="9691" y="10230"/>
                </a:moveTo>
                <a:lnTo>
                  <a:pt x="9691" y="10958"/>
                </a:lnTo>
                <a:lnTo>
                  <a:pt x="9913" y="10958"/>
                </a:lnTo>
                <a:lnTo>
                  <a:pt x="9913" y="10230"/>
                </a:lnTo>
                <a:close/>
                <a:moveTo>
                  <a:pt x="9691" y="12130"/>
                </a:moveTo>
                <a:lnTo>
                  <a:pt x="9691" y="12826"/>
                </a:lnTo>
                <a:lnTo>
                  <a:pt x="9913" y="12826"/>
                </a:lnTo>
                <a:lnTo>
                  <a:pt x="9913" y="12130"/>
                </a:lnTo>
                <a:close/>
                <a:moveTo>
                  <a:pt x="9691" y="14030"/>
                </a:moveTo>
                <a:lnTo>
                  <a:pt x="9691" y="14727"/>
                </a:lnTo>
                <a:lnTo>
                  <a:pt x="9913" y="14727"/>
                </a:lnTo>
                <a:lnTo>
                  <a:pt x="9913" y="14030"/>
                </a:lnTo>
                <a:close/>
                <a:moveTo>
                  <a:pt x="9691" y="15898"/>
                </a:moveTo>
                <a:lnTo>
                  <a:pt x="9691" y="16627"/>
                </a:lnTo>
                <a:lnTo>
                  <a:pt x="9913" y="16627"/>
                </a:lnTo>
                <a:lnTo>
                  <a:pt x="9913" y="15898"/>
                </a:lnTo>
                <a:close/>
                <a:moveTo>
                  <a:pt x="9691" y="17798"/>
                </a:moveTo>
                <a:lnTo>
                  <a:pt x="9691" y="18495"/>
                </a:lnTo>
                <a:lnTo>
                  <a:pt x="9913" y="18495"/>
                </a:lnTo>
                <a:lnTo>
                  <a:pt x="9913" y="17798"/>
                </a:lnTo>
                <a:close/>
                <a:moveTo>
                  <a:pt x="9691" y="19699"/>
                </a:moveTo>
                <a:lnTo>
                  <a:pt x="9691" y="20395"/>
                </a:lnTo>
                <a:lnTo>
                  <a:pt x="9913" y="20395"/>
                </a:lnTo>
                <a:lnTo>
                  <a:pt x="9913" y="19699"/>
                </a:lnTo>
                <a:close/>
                <a:moveTo>
                  <a:pt x="9691" y="21567"/>
                </a:moveTo>
                <a:lnTo>
                  <a:pt x="9691" y="22295"/>
                </a:lnTo>
                <a:lnTo>
                  <a:pt x="9913" y="22295"/>
                </a:lnTo>
                <a:lnTo>
                  <a:pt x="9913" y="21567"/>
                </a:lnTo>
                <a:close/>
                <a:moveTo>
                  <a:pt x="9691" y="23467"/>
                </a:moveTo>
                <a:lnTo>
                  <a:pt x="9691" y="24164"/>
                </a:lnTo>
                <a:lnTo>
                  <a:pt x="9913" y="24164"/>
                </a:lnTo>
                <a:lnTo>
                  <a:pt x="9913" y="23467"/>
                </a:lnTo>
                <a:close/>
                <a:moveTo>
                  <a:pt x="9691" y="25367"/>
                </a:moveTo>
                <a:lnTo>
                  <a:pt x="9691" y="26064"/>
                </a:lnTo>
                <a:lnTo>
                  <a:pt x="9913" y="26064"/>
                </a:lnTo>
                <a:lnTo>
                  <a:pt x="9913" y="25367"/>
                </a:lnTo>
                <a:close/>
                <a:moveTo>
                  <a:pt x="9691" y="27236"/>
                </a:moveTo>
                <a:lnTo>
                  <a:pt x="9691" y="27964"/>
                </a:lnTo>
                <a:lnTo>
                  <a:pt x="9913" y="27964"/>
                </a:lnTo>
                <a:lnTo>
                  <a:pt x="9913" y="27236"/>
                </a:lnTo>
                <a:close/>
                <a:moveTo>
                  <a:pt x="9691" y="29136"/>
                </a:moveTo>
                <a:lnTo>
                  <a:pt x="9691" y="29833"/>
                </a:lnTo>
                <a:lnTo>
                  <a:pt x="9913" y="29833"/>
                </a:lnTo>
                <a:lnTo>
                  <a:pt x="9913" y="29136"/>
                </a:lnTo>
                <a:close/>
                <a:moveTo>
                  <a:pt x="9691" y="31004"/>
                </a:moveTo>
                <a:lnTo>
                  <a:pt x="9691" y="31733"/>
                </a:lnTo>
                <a:lnTo>
                  <a:pt x="9913" y="31733"/>
                </a:lnTo>
                <a:lnTo>
                  <a:pt x="9913" y="31004"/>
                </a:lnTo>
                <a:close/>
                <a:moveTo>
                  <a:pt x="9691" y="32904"/>
                </a:moveTo>
                <a:lnTo>
                  <a:pt x="9691" y="33601"/>
                </a:lnTo>
                <a:lnTo>
                  <a:pt x="9913" y="33601"/>
                </a:lnTo>
                <a:lnTo>
                  <a:pt x="9913" y="32904"/>
                </a:lnTo>
                <a:close/>
                <a:moveTo>
                  <a:pt x="9691" y="34805"/>
                </a:moveTo>
                <a:lnTo>
                  <a:pt x="9691" y="35501"/>
                </a:lnTo>
                <a:lnTo>
                  <a:pt x="9913" y="35501"/>
                </a:lnTo>
                <a:lnTo>
                  <a:pt x="9913" y="34805"/>
                </a:lnTo>
                <a:close/>
                <a:moveTo>
                  <a:pt x="9691" y="36673"/>
                </a:moveTo>
                <a:lnTo>
                  <a:pt x="9691" y="37401"/>
                </a:lnTo>
                <a:lnTo>
                  <a:pt x="9913" y="37401"/>
                </a:lnTo>
                <a:lnTo>
                  <a:pt x="9913" y="36673"/>
                </a:lnTo>
                <a:close/>
                <a:moveTo>
                  <a:pt x="9691" y="38573"/>
                </a:moveTo>
                <a:lnTo>
                  <a:pt x="9691" y="39270"/>
                </a:lnTo>
                <a:lnTo>
                  <a:pt x="9913" y="39270"/>
                </a:lnTo>
                <a:lnTo>
                  <a:pt x="9913" y="38573"/>
                </a:lnTo>
                <a:close/>
                <a:moveTo>
                  <a:pt x="9691" y="40473"/>
                </a:moveTo>
                <a:lnTo>
                  <a:pt x="9691" y="41170"/>
                </a:lnTo>
                <a:lnTo>
                  <a:pt x="9913" y="41170"/>
                </a:lnTo>
                <a:lnTo>
                  <a:pt x="9913" y="40473"/>
                </a:lnTo>
                <a:close/>
                <a:moveTo>
                  <a:pt x="9691" y="42342"/>
                </a:moveTo>
                <a:lnTo>
                  <a:pt x="9691" y="43070"/>
                </a:lnTo>
                <a:lnTo>
                  <a:pt x="9913" y="43070"/>
                </a:lnTo>
                <a:lnTo>
                  <a:pt x="9913" y="42342"/>
                </a:lnTo>
                <a:close/>
                <a:moveTo>
                  <a:pt x="9691" y="44242"/>
                </a:moveTo>
                <a:lnTo>
                  <a:pt x="9691" y="44939"/>
                </a:lnTo>
                <a:lnTo>
                  <a:pt x="9913" y="44939"/>
                </a:lnTo>
                <a:lnTo>
                  <a:pt x="9913" y="44242"/>
                </a:lnTo>
                <a:close/>
                <a:moveTo>
                  <a:pt x="9691" y="46142"/>
                </a:moveTo>
                <a:lnTo>
                  <a:pt x="9691" y="46839"/>
                </a:lnTo>
                <a:lnTo>
                  <a:pt x="9913" y="46839"/>
                </a:lnTo>
                <a:lnTo>
                  <a:pt x="9913" y="46142"/>
                </a:lnTo>
                <a:close/>
                <a:moveTo>
                  <a:pt x="9691" y="48011"/>
                </a:moveTo>
                <a:lnTo>
                  <a:pt x="9691" y="48739"/>
                </a:lnTo>
                <a:lnTo>
                  <a:pt x="9913" y="48739"/>
                </a:lnTo>
                <a:lnTo>
                  <a:pt x="9913" y="48011"/>
                </a:lnTo>
                <a:close/>
                <a:moveTo>
                  <a:pt x="9691" y="49911"/>
                </a:moveTo>
                <a:lnTo>
                  <a:pt x="9691" y="50607"/>
                </a:lnTo>
                <a:lnTo>
                  <a:pt x="9913" y="50607"/>
                </a:lnTo>
                <a:lnTo>
                  <a:pt x="9913" y="49911"/>
                </a:lnTo>
                <a:close/>
                <a:moveTo>
                  <a:pt x="9691" y="51811"/>
                </a:moveTo>
                <a:lnTo>
                  <a:pt x="9691" y="52508"/>
                </a:lnTo>
                <a:lnTo>
                  <a:pt x="9913" y="52508"/>
                </a:lnTo>
                <a:lnTo>
                  <a:pt x="9913" y="51811"/>
                </a:lnTo>
                <a:close/>
                <a:moveTo>
                  <a:pt x="9691" y="53679"/>
                </a:moveTo>
                <a:lnTo>
                  <a:pt x="9691" y="54408"/>
                </a:lnTo>
                <a:lnTo>
                  <a:pt x="9913" y="54408"/>
                </a:lnTo>
                <a:lnTo>
                  <a:pt x="9913" y="53679"/>
                </a:lnTo>
                <a:close/>
                <a:moveTo>
                  <a:pt x="9691" y="55579"/>
                </a:moveTo>
                <a:lnTo>
                  <a:pt x="9691" y="56276"/>
                </a:lnTo>
                <a:lnTo>
                  <a:pt x="9913" y="56276"/>
                </a:lnTo>
                <a:lnTo>
                  <a:pt x="9913" y="55579"/>
                </a:lnTo>
                <a:close/>
                <a:moveTo>
                  <a:pt x="9691" y="57480"/>
                </a:moveTo>
                <a:lnTo>
                  <a:pt x="9691" y="58176"/>
                </a:lnTo>
                <a:lnTo>
                  <a:pt x="9913" y="58176"/>
                </a:lnTo>
                <a:lnTo>
                  <a:pt x="9913" y="57480"/>
                </a:lnTo>
                <a:close/>
                <a:moveTo>
                  <a:pt x="9691" y="59348"/>
                </a:moveTo>
                <a:lnTo>
                  <a:pt x="9691" y="60076"/>
                </a:lnTo>
                <a:lnTo>
                  <a:pt x="9913" y="60076"/>
                </a:lnTo>
                <a:lnTo>
                  <a:pt x="9913" y="59348"/>
                </a:lnTo>
                <a:close/>
                <a:moveTo>
                  <a:pt x="9660" y="61216"/>
                </a:moveTo>
                <a:cubicBezTo>
                  <a:pt x="9660" y="61470"/>
                  <a:pt x="9628" y="61692"/>
                  <a:pt x="9565" y="61913"/>
                </a:cubicBezTo>
                <a:lnTo>
                  <a:pt x="9786" y="61977"/>
                </a:lnTo>
                <a:cubicBezTo>
                  <a:pt x="9850" y="61723"/>
                  <a:pt x="9881" y="61501"/>
                  <a:pt x="9913" y="61248"/>
                </a:cubicBezTo>
                <a:lnTo>
                  <a:pt x="9660" y="61216"/>
                </a:lnTo>
                <a:close/>
                <a:moveTo>
                  <a:pt x="9153" y="62990"/>
                </a:moveTo>
                <a:cubicBezTo>
                  <a:pt x="9058" y="63180"/>
                  <a:pt x="8931" y="63370"/>
                  <a:pt x="8773" y="63560"/>
                </a:cubicBezTo>
                <a:lnTo>
                  <a:pt x="8963" y="63718"/>
                </a:lnTo>
                <a:cubicBezTo>
                  <a:pt x="9121" y="63528"/>
                  <a:pt x="9248" y="63307"/>
                  <a:pt x="9375" y="63085"/>
                </a:cubicBezTo>
                <a:lnTo>
                  <a:pt x="9153" y="62990"/>
                </a:lnTo>
                <a:close/>
                <a:moveTo>
                  <a:pt x="7981" y="64383"/>
                </a:moveTo>
                <a:cubicBezTo>
                  <a:pt x="7791" y="64510"/>
                  <a:pt x="7601" y="64637"/>
                  <a:pt x="7411" y="64763"/>
                </a:cubicBezTo>
                <a:lnTo>
                  <a:pt x="7506" y="64953"/>
                </a:lnTo>
                <a:cubicBezTo>
                  <a:pt x="7728" y="64858"/>
                  <a:pt x="7918" y="64700"/>
                  <a:pt x="8108" y="64573"/>
                </a:cubicBezTo>
                <a:lnTo>
                  <a:pt x="7981" y="64383"/>
                </a:lnTo>
                <a:close/>
                <a:moveTo>
                  <a:pt x="6334" y="65175"/>
                </a:moveTo>
                <a:cubicBezTo>
                  <a:pt x="6113" y="65238"/>
                  <a:pt x="5891" y="65270"/>
                  <a:pt x="5638" y="65302"/>
                </a:cubicBezTo>
                <a:lnTo>
                  <a:pt x="5669" y="65523"/>
                </a:lnTo>
                <a:cubicBezTo>
                  <a:pt x="5923" y="65492"/>
                  <a:pt x="6144" y="65460"/>
                  <a:pt x="6398" y="65397"/>
                </a:cubicBezTo>
                <a:lnTo>
                  <a:pt x="6334" y="65175"/>
                </a:lnTo>
                <a:close/>
                <a:moveTo>
                  <a:pt x="1" y="65302"/>
                </a:moveTo>
                <a:lnTo>
                  <a:pt x="1" y="65555"/>
                </a:lnTo>
                <a:lnTo>
                  <a:pt x="697" y="65555"/>
                </a:lnTo>
                <a:lnTo>
                  <a:pt x="697" y="65302"/>
                </a:lnTo>
                <a:close/>
                <a:moveTo>
                  <a:pt x="1869" y="65302"/>
                </a:moveTo>
                <a:lnTo>
                  <a:pt x="1869" y="65555"/>
                </a:lnTo>
                <a:lnTo>
                  <a:pt x="2597" y="65555"/>
                </a:lnTo>
                <a:lnTo>
                  <a:pt x="2597" y="65302"/>
                </a:lnTo>
                <a:close/>
                <a:moveTo>
                  <a:pt x="3769" y="65302"/>
                </a:moveTo>
                <a:lnTo>
                  <a:pt x="3769" y="65555"/>
                </a:lnTo>
                <a:lnTo>
                  <a:pt x="4466" y="65555"/>
                </a:lnTo>
                <a:lnTo>
                  <a:pt x="4466" y="65302"/>
                </a:lnTo>
                <a:close/>
              </a:path>
            </a:pathLst>
          </a:custGeom>
          <a:solidFill>
            <a:srgbClr val="6D6E70"/>
          </a:solidFill>
          <a:ln>
            <a:solidFill>
              <a:schemeClr val="tx1"/>
            </a:solid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59" name="Google Shape;3346;p35">
            <a:extLst>
              <a:ext uri="{FF2B5EF4-FFF2-40B4-BE49-F238E27FC236}">
                <a16:creationId xmlns:a16="http://schemas.microsoft.com/office/drawing/2014/main" id="{4F8622EF-24DA-DAE3-4B8A-D6A8D5773A97}"/>
              </a:ext>
            </a:extLst>
          </p:cNvPr>
          <p:cNvSpPr/>
          <p:nvPr/>
        </p:nvSpPr>
        <p:spPr>
          <a:xfrm>
            <a:off x="9163134" y="1607906"/>
            <a:ext cx="675221" cy="2861941"/>
          </a:xfrm>
          <a:custGeom>
            <a:avLst/>
            <a:gdLst/>
            <a:ahLst/>
            <a:cxnLst/>
            <a:rect l="l" t="t" r="r" b="b"/>
            <a:pathLst>
              <a:path w="15265" h="64701" extrusionOk="0">
                <a:moveTo>
                  <a:pt x="0" y="1"/>
                </a:moveTo>
                <a:lnTo>
                  <a:pt x="0" y="223"/>
                </a:lnTo>
                <a:lnTo>
                  <a:pt x="728" y="223"/>
                </a:lnTo>
                <a:lnTo>
                  <a:pt x="728" y="1"/>
                </a:lnTo>
                <a:close/>
                <a:moveTo>
                  <a:pt x="1900" y="1"/>
                </a:moveTo>
                <a:lnTo>
                  <a:pt x="1900" y="223"/>
                </a:lnTo>
                <a:lnTo>
                  <a:pt x="2597" y="223"/>
                </a:lnTo>
                <a:lnTo>
                  <a:pt x="2597" y="1"/>
                </a:lnTo>
                <a:close/>
                <a:moveTo>
                  <a:pt x="3800" y="1"/>
                </a:moveTo>
                <a:lnTo>
                  <a:pt x="3800" y="223"/>
                </a:lnTo>
                <a:lnTo>
                  <a:pt x="4497" y="223"/>
                </a:lnTo>
                <a:lnTo>
                  <a:pt x="4497" y="1"/>
                </a:lnTo>
                <a:close/>
                <a:moveTo>
                  <a:pt x="5700" y="191"/>
                </a:moveTo>
                <a:lnTo>
                  <a:pt x="5637" y="413"/>
                </a:lnTo>
                <a:cubicBezTo>
                  <a:pt x="5859" y="476"/>
                  <a:pt x="6049" y="571"/>
                  <a:pt x="6271" y="666"/>
                </a:cubicBezTo>
                <a:lnTo>
                  <a:pt x="6366" y="476"/>
                </a:lnTo>
                <a:cubicBezTo>
                  <a:pt x="6144" y="349"/>
                  <a:pt x="5922" y="254"/>
                  <a:pt x="5700" y="191"/>
                </a:cubicBezTo>
                <a:close/>
                <a:moveTo>
                  <a:pt x="7347" y="1204"/>
                </a:moveTo>
                <a:lnTo>
                  <a:pt x="7189" y="1363"/>
                </a:lnTo>
                <a:cubicBezTo>
                  <a:pt x="7347" y="1521"/>
                  <a:pt x="7506" y="1679"/>
                  <a:pt x="7632" y="1869"/>
                </a:cubicBezTo>
                <a:lnTo>
                  <a:pt x="7822" y="1743"/>
                </a:lnTo>
                <a:cubicBezTo>
                  <a:pt x="7696" y="1553"/>
                  <a:pt x="7537" y="1363"/>
                  <a:pt x="7347" y="1204"/>
                </a:cubicBezTo>
                <a:close/>
                <a:moveTo>
                  <a:pt x="8361" y="2819"/>
                </a:moveTo>
                <a:lnTo>
                  <a:pt x="8139" y="2883"/>
                </a:lnTo>
                <a:cubicBezTo>
                  <a:pt x="8202" y="3104"/>
                  <a:pt x="8266" y="3326"/>
                  <a:pt x="8297" y="3579"/>
                </a:cubicBezTo>
                <a:lnTo>
                  <a:pt x="8551" y="3516"/>
                </a:lnTo>
                <a:cubicBezTo>
                  <a:pt x="8487" y="3294"/>
                  <a:pt x="8456" y="3041"/>
                  <a:pt x="8361" y="2819"/>
                </a:cubicBezTo>
                <a:close/>
                <a:moveTo>
                  <a:pt x="8329" y="4720"/>
                </a:moveTo>
                <a:lnTo>
                  <a:pt x="8329" y="5416"/>
                </a:lnTo>
                <a:lnTo>
                  <a:pt x="8582" y="5416"/>
                </a:lnTo>
                <a:lnTo>
                  <a:pt x="8582" y="4720"/>
                </a:lnTo>
                <a:close/>
                <a:moveTo>
                  <a:pt x="8329" y="6620"/>
                </a:moveTo>
                <a:lnTo>
                  <a:pt x="8329" y="7316"/>
                </a:lnTo>
                <a:lnTo>
                  <a:pt x="8582" y="7316"/>
                </a:lnTo>
                <a:lnTo>
                  <a:pt x="8582" y="6620"/>
                </a:lnTo>
                <a:close/>
                <a:moveTo>
                  <a:pt x="8329" y="8520"/>
                </a:moveTo>
                <a:lnTo>
                  <a:pt x="8329" y="9217"/>
                </a:lnTo>
                <a:lnTo>
                  <a:pt x="8582" y="9217"/>
                </a:lnTo>
                <a:lnTo>
                  <a:pt x="8582" y="8520"/>
                </a:lnTo>
                <a:close/>
                <a:moveTo>
                  <a:pt x="8329" y="10388"/>
                </a:moveTo>
                <a:lnTo>
                  <a:pt x="8329" y="11117"/>
                </a:lnTo>
                <a:lnTo>
                  <a:pt x="8582" y="11117"/>
                </a:lnTo>
                <a:lnTo>
                  <a:pt x="8582" y="10388"/>
                </a:lnTo>
                <a:close/>
                <a:moveTo>
                  <a:pt x="8329" y="12288"/>
                </a:moveTo>
                <a:lnTo>
                  <a:pt x="8329" y="12985"/>
                </a:lnTo>
                <a:lnTo>
                  <a:pt x="8582" y="12985"/>
                </a:lnTo>
                <a:lnTo>
                  <a:pt x="8582" y="12288"/>
                </a:lnTo>
                <a:close/>
                <a:moveTo>
                  <a:pt x="8329" y="14157"/>
                </a:moveTo>
                <a:lnTo>
                  <a:pt x="8329" y="14885"/>
                </a:lnTo>
                <a:lnTo>
                  <a:pt x="8582" y="14885"/>
                </a:lnTo>
                <a:lnTo>
                  <a:pt x="8582" y="14157"/>
                </a:lnTo>
                <a:close/>
                <a:moveTo>
                  <a:pt x="8329" y="16057"/>
                </a:moveTo>
                <a:lnTo>
                  <a:pt x="8329" y="16785"/>
                </a:lnTo>
                <a:lnTo>
                  <a:pt x="8582" y="16785"/>
                </a:lnTo>
                <a:lnTo>
                  <a:pt x="8582" y="16057"/>
                </a:lnTo>
                <a:close/>
                <a:moveTo>
                  <a:pt x="8329" y="17957"/>
                </a:moveTo>
                <a:lnTo>
                  <a:pt x="8329" y="18654"/>
                </a:lnTo>
                <a:lnTo>
                  <a:pt x="8582" y="18654"/>
                </a:lnTo>
                <a:lnTo>
                  <a:pt x="8582" y="17957"/>
                </a:lnTo>
                <a:close/>
                <a:moveTo>
                  <a:pt x="8329" y="19826"/>
                </a:moveTo>
                <a:lnTo>
                  <a:pt x="8329" y="20554"/>
                </a:lnTo>
                <a:lnTo>
                  <a:pt x="8582" y="20554"/>
                </a:lnTo>
                <a:lnTo>
                  <a:pt x="8582" y="19826"/>
                </a:lnTo>
                <a:close/>
                <a:moveTo>
                  <a:pt x="8329" y="21726"/>
                </a:moveTo>
                <a:lnTo>
                  <a:pt x="8329" y="22422"/>
                </a:lnTo>
                <a:lnTo>
                  <a:pt x="8582" y="22422"/>
                </a:lnTo>
                <a:lnTo>
                  <a:pt x="8582" y="21726"/>
                </a:lnTo>
                <a:close/>
                <a:moveTo>
                  <a:pt x="8329" y="23626"/>
                </a:moveTo>
                <a:lnTo>
                  <a:pt x="8329" y="24323"/>
                </a:lnTo>
                <a:lnTo>
                  <a:pt x="8582" y="24323"/>
                </a:lnTo>
                <a:lnTo>
                  <a:pt x="8582" y="23626"/>
                </a:lnTo>
                <a:close/>
                <a:moveTo>
                  <a:pt x="8329" y="25494"/>
                </a:moveTo>
                <a:lnTo>
                  <a:pt x="8329" y="26223"/>
                </a:lnTo>
                <a:lnTo>
                  <a:pt x="8582" y="26223"/>
                </a:lnTo>
                <a:lnTo>
                  <a:pt x="8582" y="25494"/>
                </a:lnTo>
                <a:close/>
                <a:moveTo>
                  <a:pt x="8329" y="27394"/>
                </a:moveTo>
                <a:lnTo>
                  <a:pt x="8329" y="28091"/>
                </a:lnTo>
                <a:lnTo>
                  <a:pt x="8582" y="28091"/>
                </a:lnTo>
                <a:lnTo>
                  <a:pt x="8582" y="27394"/>
                </a:lnTo>
                <a:close/>
                <a:moveTo>
                  <a:pt x="8329" y="29295"/>
                </a:moveTo>
                <a:lnTo>
                  <a:pt x="8329" y="29991"/>
                </a:lnTo>
                <a:lnTo>
                  <a:pt x="8582" y="29991"/>
                </a:lnTo>
                <a:lnTo>
                  <a:pt x="8582" y="29295"/>
                </a:lnTo>
                <a:close/>
                <a:moveTo>
                  <a:pt x="8329" y="31163"/>
                </a:moveTo>
                <a:lnTo>
                  <a:pt x="8329" y="31891"/>
                </a:lnTo>
                <a:lnTo>
                  <a:pt x="8582" y="31891"/>
                </a:lnTo>
                <a:lnTo>
                  <a:pt x="8582" y="31163"/>
                </a:lnTo>
                <a:close/>
                <a:moveTo>
                  <a:pt x="8329" y="33063"/>
                </a:moveTo>
                <a:lnTo>
                  <a:pt x="8329" y="33760"/>
                </a:lnTo>
                <a:lnTo>
                  <a:pt x="8582" y="33760"/>
                </a:lnTo>
                <a:lnTo>
                  <a:pt x="8582" y="33063"/>
                </a:lnTo>
                <a:close/>
                <a:moveTo>
                  <a:pt x="8329" y="34963"/>
                </a:moveTo>
                <a:lnTo>
                  <a:pt x="8329" y="35660"/>
                </a:lnTo>
                <a:lnTo>
                  <a:pt x="8582" y="35660"/>
                </a:lnTo>
                <a:lnTo>
                  <a:pt x="8582" y="34963"/>
                </a:lnTo>
                <a:close/>
                <a:moveTo>
                  <a:pt x="8329" y="36832"/>
                </a:moveTo>
                <a:lnTo>
                  <a:pt x="8329" y="37560"/>
                </a:lnTo>
                <a:lnTo>
                  <a:pt x="8582" y="37560"/>
                </a:lnTo>
                <a:lnTo>
                  <a:pt x="8582" y="36832"/>
                </a:lnTo>
                <a:close/>
                <a:moveTo>
                  <a:pt x="8329" y="38732"/>
                </a:moveTo>
                <a:lnTo>
                  <a:pt x="8329" y="39429"/>
                </a:lnTo>
                <a:lnTo>
                  <a:pt x="8582" y="39429"/>
                </a:lnTo>
                <a:lnTo>
                  <a:pt x="8582" y="38732"/>
                </a:lnTo>
                <a:close/>
                <a:moveTo>
                  <a:pt x="8329" y="40632"/>
                </a:moveTo>
                <a:lnTo>
                  <a:pt x="8329" y="41329"/>
                </a:lnTo>
                <a:lnTo>
                  <a:pt x="8582" y="41329"/>
                </a:lnTo>
                <a:lnTo>
                  <a:pt x="8582" y="40632"/>
                </a:lnTo>
                <a:close/>
                <a:moveTo>
                  <a:pt x="8329" y="42501"/>
                </a:moveTo>
                <a:lnTo>
                  <a:pt x="8329" y="43229"/>
                </a:lnTo>
                <a:lnTo>
                  <a:pt x="8582" y="43229"/>
                </a:lnTo>
                <a:lnTo>
                  <a:pt x="8582" y="42501"/>
                </a:lnTo>
                <a:close/>
                <a:moveTo>
                  <a:pt x="8329" y="44401"/>
                </a:moveTo>
                <a:lnTo>
                  <a:pt x="8329" y="45097"/>
                </a:lnTo>
                <a:lnTo>
                  <a:pt x="8582" y="45097"/>
                </a:lnTo>
                <a:lnTo>
                  <a:pt x="8582" y="44401"/>
                </a:lnTo>
                <a:close/>
                <a:moveTo>
                  <a:pt x="8329" y="46301"/>
                </a:moveTo>
                <a:lnTo>
                  <a:pt x="8329" y="46998"/>
                </a:lnTo>
                <a:lnTo>
                  <a:pt x="8582" y="46998"/>
                </a:lnTo>
                <a:lnTo>
                  <a:pt x="8582" y="46301"/>
                </a:lnTo>
                <a:close/>
                <a:moveTo>
                  <a:pt x="8329" y="48169"/>
                </a:moveTo>
                <a:lnTo>
                  <a:pt x="8329" y="48898"/>
                </a:lnTo>
                <a:lnTo>
                  <a:pt x="8582" y="48898"/>
                </a:lnTo>
                <a:lnTo>
                  <a:pt x="8582" y="48169"/>
                </a:lnTo>
                <a:close/>
                <a:moveTo>
                  <a:pt x="8329" y="50069"/>
                </a:moveTo>
                <a:lnTo>
                  <a:pt x="8329" y="50766"/>
                </a:lnTo>
                <a:lnTo>
                  <a:pt x="8582" y="50766"/>
                </a:lnTo>
                <a:lnTo>
                  <a:pt x="8582" y="50069"/>
                </a:lnTo>
                <a:close/>
                <a:moveTo>
                  <a:pt x="8329" y="51970"/>
                </a:moveTo>
                <a:lnTo>
                  <a:pt x="8329" y="52666"/>
                </a:lnTo>
                <a:lnTo>
                  <a:pt x="8582" y="52666"/>
                </a:lnTo>
                <a:lnTo>
                  <a:pt x="8582" y="51970"/>
                </a:lnTo>
                <a:close/>
                <a:moveTo>
                  <a:pt x="8329" y="53838"/>
                </a:moveTo>
                <a:lnTo>
                  <a:pt x="8329" y="54566"/>
                </a:lnTo>
                <a:lnTo>
                  <a:pt x="8582" y="54566"/>
                </a:lnTo>
                <a:lnTo>
                  <a:pt x="8582" y="53838"/>
                </a:lnTo>
                <a:close/>
                <a:moveTo>
                  <a:pt x="8329" y="55738"/>
                </a:moveTo>
                <a:lnTo>
                  <a:pt x="8329" y="56435"/>
                </a:lnTo>
                <a:lnTo>
                  <a:pt x="8582" y="56435"/>
                </a:lnTo>
                <a:lnTo>
                  <a:pt x="8582" y="55738"/>
                </a:lnTo>
                <a:close/>
                <a:moveTo>
                  <a:pt x="8329" y="57638"/>
                </a:moveTo>
                <a:lnTo>
                  <a:pt x="8329" y="58335"/>
                </a:lnTo>
                <a:lnTo>
                  <a:pt x="8582" y="58335"/>
                </a:lnTo>
                <a:lnTo>
                  <a:pt x="8582" y="57638"/>
                </a:lnTo>
                <a:close/>
                <a:moveTo>
                  <a:pt x="8329" y="59507"/>
                </a:moveTo>
                <a:lnTo>
                  <a:pt x="8329" y="60235"/>
                </a:lnTo>
                <a:lnTo>
                  <a:pt x="8582" y="60235"/>
                </a:lnTo>
                <a:lnTo>
                  <a:pt x="8582" y="59507"/>
                </a:lnTo>
                <a:close/>
                <a:moveTo>
                  <a:pt x="8646" y="61375"/>
                </a:moveTo>
                <a:lnTo>
                  <a:pt x="8424" y="61407"/>
                </a:lnTo>
                <a:cubicBezTo>
                  <a:pt x="8487" y="61660"/>
                  <a:pt x="8551" y="61882"/>
                  <a:pt x="8646" y="62104"/>
                </a:cubicBezTo>
                <a:lnTo>
                  <a:pt x="8867" y="62040"/>
                </a:lnTo>
                <a:cubicBezTo>
                  <a:pt x="8772" y="61819"/>
                  <a:pt x="8709" y="61597"/>
                  <a:pt x="8646" y="61375"/>
                </a:cubicBezTo>
                <a:close/>
                <a:moveTo>
                  <a:pt x="9437" y="63022"/>
                </a:moveTo>
                <a:lnTo>
                  <a:pt x="9247" y="63149"/>
                </a:lnTo>
                <a:cubicBezTo>
                  <a:pt x="9406" y="63339"/>
                  <a:pt x="9564" y="63529"/>
                  <a:pt x="9754" y="63687"/>
                </a:cubicBezTo>
                <a:lnTo>
                  <a:pt x="9912" y="63497"/>
                </a:lnTo>
                <a:cubicBezTo>
                  <a:pt x="9754" y="63370"/>
                  <a:pt x="9596" y="63180"/>
                  <a:pt x="9437" y="63022"/>
                </a:cubicBezTo>
                <a:close/>
                <a:moveTo>
                  <a:pt x="10863" y="64130"/>
                </a:moveTo>
                <a:lnTo>
                  <a:pt x="10768" y="64352"/>
                </a:lnTo>
                <a:cubicBezTo>
                  <a:pt x="10989" y="64447"/>
                  <a:pt x="11243" y="64510"/>
                  <a:pt x="11464" y="64574"/>
                </a:cubicBezTo>
                <a:lnTo>
                  <a:pt x="11528" y="64352"/>
                </a:lnTo>
                <a:cubicBezTo>
                  <a:pt x="11306" y="64289"/>
                  <a:pt x="11084" y="64225"/>
                  <a:pt x="10863" y="64130"/>
                </a:cubicBezTo>
                <a:close/>
                <a:moveTo>
                  <a:pt x="12668" y="64447"/>
                </a:moveTo>
                <a:lnTo>
                  <a:pt x="12668" y="64700"/>
                </a:lnTo>
                <a:lnTo>
                  <a:pt x="13364" y="64700"/>
                </a:lnTo>
                <a:lnTo>
                  <a:pt x="13364" y="64447"/>
                </a:lnTo>
                <a:close/>
                <a:moveTo>
                  <a:pt x="14568" y="64447"/>
                </a:moveTo>
                <a:lnTo>
                  <a:pt x="14568" y="64700"/>
                </a:lnTo>
                <a:lnTo>
                  <a:pt x="15265" y="64700"/>
                </a:lnTo>
                <a:lnTo>
                  <a:pt x="15265" y="64447"/>
                </a:lnTo>
                <a:close/>
              </a:path>
            </a:pathLst>
          </a:custGeom>
          <a:solidFill>
            <a:srgbClr val="6D6E70"/>
          </a:solidFill>
          <a:ln>
            <a:solidFill>
              <a:schemeClr val="tx1"/>
            </a:solid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61" name="TextBox 162">
            <a:extLst>
              <a:ext uri="{FF2B5EF4-FFF2-40B4-BE49-F238E27FC236}">
                <a16:creationId xmlns:a16="http://schemas.microsoft.com/office/drawing/2014/main" id="{321A969F-DDD2-1406-2A0A-9A3C02143163}"/>
              </a:ext>
            </a:extLst>
          </p:cNvPr>
          <p:cNvSpPr txBox="1"/>
          <p:nvPr/>
        </p:nvSpPr>
        <p:spPr>
          <a:xfrm>
            <a:off x="4803479" y="4196584"/>
            <a:ext cx="2574613"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defTabSz="889000">
              <a:spcBef>
                <a:spcPct val="0"/>
              </a:spcBef>
              <a:spcAft>
                <a:spcPct val="35000"/>
              </a:spcAft>
              <a:buNone/>
            </a:pPr>
            <a:r>
              <a:rPr lang="en-US" sz="1200"/>
              <a:t>Huge diversity in terms of cost, quantities. relevant to specific product category.</a:t>
            </a:r>
          </a:p>
        </p:txBody>
      </p:sp>
      <p:sp>
        <p:nvSpPr>
          <p:cNvPr id="163" name="TextBox 163">
            <a:extLst>
              <a:ext uri="{FF2B5EF4-FFF2-40B4-BE49-F238E27FC236}">
                <a16:creationId xmlns:a16="http://schemas.microsoft.com/office/drawing/2014/main" id="{62DE3607-3FD8-B170-EB1C-A5E425424CF0}"/>
              </a:ext>
            </a:extLst>
          </p:cNvPr>
          <p:cNvSpPr txBox="1"/>
          <p:nvPr/>
        </p:nvSpPr>
        <p:spPr>
          <a:xfrm>
            <a:off x="7089526" y="1389135"/>
            <a:ext cx="2574613"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1200"/>
              <a:t>Lack of management system adhering exclusively to e-commerce platforms.</a:t>
            </a:r>
          </a:p>
        </p:txBody>
      </p:sp>
      <p:sp>
        <p:nvSpPr>
          <p:cNvPr id="165" name="Google Shape;3150;p35">
            <a:extLst>
              <a:ext uri="{FF2B5EF4-FFF2-40B4-BE49-F238E27FC236}">
                <a16:creationId xmlns:a16="http://schemas.microsoft.com/office/drawing/2014/main" id="{79732F72-BAF2-8556-47C0-C5C50DBD9285}"/>
              </a:ext>
            </a:extLst>
          </p:cNvPr>
          <p:cNvSpPr/>
          <p:nvPr/>
        </p:nvSpPr>
        <p:spPr>
          <a:xfrm>
            <a:off x="675549" y="1786257"/>
            <a:ext cx="1273048" cy="2113799"/>
          </a:xfrm>
          <a:custGeom>
            <a:avLst/>
            <a:gdLst/>
            <a:ahLst/>
            <a:cxnLst/>
            <a:rect l="l" t="t" r="r" b="b"/>
            <a:pathLst>
              <a:path w="28724" h="47694" extrusionOk="0">
                <a:moveTo>
                  <a:pt x="0" y="0"/>
                </a:moveTo>
                <a:lnTo>
                  <a:pt x="0" y="47694"/>
                </a:lnTo>
                <a:lnTo>
                  <a:pt x="28724" y="47694"/>
                </a:lnTo>
                <a:lnTo>
                  <a:pt x="28724"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67" name="Google Shape;3151;p35">
            <a:extLst>
              <a:ext uri="{FF2B5EF4-FFF2-40B4-BE49-F238E27FC236}">
                <a16:creationId xmlns:a16="http://schemas.microsoft.com/office/drawing/2014/main" id="{AEE3B35B-FD09-6FAB-3F34-75696615F3E4}"/>
              </a:ext>
            </a:extLst>
          </p:cNvPr>
          <p:cNvSpPr/>
          <p:nvPr/>
        </p:nvSpPr>
        <p:spPr>
          <a:xfrm>
            <a:off x="675549" y="1784838"/>
            <a:ext cx="1273048" cy="160084"/>
          </a:xfrm>
          <a:custGeom>
            <a:avLst/>
            <a:gdLst/>
            <a:ahLst/>
            <a:cxnLst/>
            <a:rect l="l" t="t" r="r" b="b"/>
            <a:pathLst>
              <a:path w="28724" h="3612" extrusionOk="0">
                <a:moveTo>
                  <a:pt x="0" y="1"/>
                </a:moveTo>
                <a:lnTo>
                  <a:pt x="0" y="3611"/>
                </a:lnTo>
                <a:lnTo>
                  <a:pt x="28724" y="3611"/>
                </a:lnTo>
                <a:lnTo>
                  <a:pt x="28724" y="1"/>
                </a:lnTo>
                <a:close/>
              </a:path>
            </a:pathLst>
          </a:custGeom>
          <a:solidFill>
            <a:srgbClr val="EEEEEE"/>
          </a:solidFill>
          <a:ln>
            <a:noFill/>
          </a:ln>
        </p:spPr>
        <p:txBody>
          <a:bodyPr spcFirstLastPara="1" wrap="square" lIns="121900" tIns="121900" rIns="121900" bIns="121900" anchor="ctr" anchorCtr="0">
            <a:noAutofit/>
          </a:bodyPr>
          <a:lstStyle/>
          <a:p>
            <a:endParaRPr sz="2400"/>
          </a:p>
        </p:txBody>
      </p:sp>
      <p:sp>
        <p:nvSpPr>
          <p:cNvPr id="169" name="Google Shape;3152;p35">
            <a:extLst>
              <a:ext uri="{FF2B5EF4-FFF2-40B4-BE49-F238E27FC236}">
                <a16:creationId xmlns:a16="http://schemas.microsoft.com/office/drawing/2014/main" id="{4964EC2A-8DA1-7181-491F-F7E3FB5945E9}"/>
              </a:ext>
            </a:extLst>
          </p:cNvPr>
          <p:cNvSpPr/>
          <p:nvPr/>
        </p:nvSpPr>
        <p:spPr>
          <a:xfrm>
            <a:off x="769553" y="2547009"/>
            <a:ext cx="1073785" cy="230199"/>
          </a:xfrm>
          <a:custGeom>
            <a:avLst/>
            <a:gdLst/>
            <a:ahLst/>
            <a:cxnLst/>
            <a:rect l="l" t="t" r="r" b="b"/>
            <a:pathLst>
              <a:path w="24228" h="5194" extrusionOk="0">
                <a:moveTo>
                  <a:pt x="729" y="0"/>
                </a:moveTo>
                <a:cubicBezTo>
                  <a:pt x="318" y="0"/>
                  <a:pt x="1" y="317"/>
                  <a:pt x="1" y="728"/>
                </a:cubicBezTo>
                <a:lnTo>
                  <a:pt x="1" y="4434"/>
                </a:lnTo>
                <a:cubicBezTo>
                  <a:pt x="1" y="4845"/>
                  <a:pt x="318" y="5194"/>
                  <a:pt x="729" y="5194"/>
                </a:cubicBezTo>
                <a:lnTo>
                  <a:pt x="23468" y="5194"/>
                </a:lnTo>
                <a:cubicBezTo>
                  <a:pt x="23879" y="5194"/>
                  <a:pt x="24228" y="4845"/>
                  <a:pt x="24228" y="4434"/>
                </a:cubicBezTo>
                <a:lnTo>
                  <a:pt x="24228" y="728"/>
                </a:lnTo>
                <a:cubicBezTo>
                  <a:pt x="24228" y="317"/>
                  <a:pt x="23879" y="0"/>
                  <a:pt x="23468" y="0"/>
                </a:cubicBezTo>
                <a:close/>
              </a:path>
            </a:pathLst>
          </a:custGeom>
          <a:solidFill>
            <a:srgbClr val="EEEEEE"/>
          </a:solidFill>
          <a:ln>
            <a:noFill/>
          </a:ln>
        </p:spPr>
        <p:txBody>
          <a:bodyPr spcFirstLastPara="1" wrap="square" lIns="121900" tIns="121900" rIns="121900" bIns="121900" anchor="ctr" anchorCtr="0">
            <a:noAutofit/>
          </a:bodyPr>
          <a:lstStyle/>
          <a:p>
            <a:endParaRPr sz="2400"/>
          </a:p>
        </p:txBody>
      </p:sp>
      <p:sp>
        <p:nvSpPr>
          <p:cNvPr id="171" name="Google Shape;3153;p35">
            <a:extLst>
              <a:ext uri="{FF2B5EF4-FFF2-40B4-BE49-F238E27FC236}">
                <a16:creationId xmlns:a16="http://schemas.microsoft.com/office/drawing/2014/main" id="{3A8621F4-3CDA-EC8F-0D3F-755703F1F2D2}"/>
              </a:ext>
            </a:extLst>
          </p:cNvPr>
          <p:cNvSpPr/>
          <p:nvPr/>
        </p:nvSpPr>
        <p:spPr>
          <a:xfrm>
            <a:off x="769553" y="2862788"/>
            <a:ext cx="1073785" cy="231616"/>
          </a:xfrm>
          <a:custGeom>
            <a:avLst/>
            <a:gdLst/>
            <a:ahLst/>
            <a:cxnLst/>
            <a:rect l="l" t="t" r="r" b="b"/>
            <a:pathLst>
              <a:path w="24228" h="5226" extrusionOk="0">
                <a:moveTo>
                  <a:pt x="729" y="1"/>
                </a:moveTo>
                <a:cubicBezTo>
                  <a:pt x="318" y="1"/>
                  <a:pt x="1" y="349"/>
                  <a:pt x="1" y="761"/>
                </a:cubicBezTo>
                <a:lnTo>
                  <a:pt x="1" y="4466"/>
                </a:lnTo>
                <a:cubicBezTo>
                  <a:pt x="1" y="4878"/>
                  <a:pt x="318" y="5226"/>
                  <a:pt x="729" y="5226"/>
                </a:cubicBezTo>
                <a:lnTo>
                  <a:pt x="23468" y="5226"/>
                </a:lnTo>
                <a:cubicBezTo>
                  <a:pt x="23879" y="5226"/>
                  <a:pt x="24228" y="4878"/>
                  <a:pt x="24228" y="4466"/>
                </a:cubicBezTo>
                <a:lnTo>
                  <a:pt x="24228" y="761"/>
                </a:lnTo>
                <a:cubicBezTo>
                  <a:pt x="24228" y="349"/>
                  <a:pt x="23879" y="1"/>
                  <a:pt x="23468" y="1"/>
                </a:cubicBezTo>
                <a:close/>
              </a:path>
            </a:pathLst>
          </a:custGeom>
          <a:solidFill>
            <a:srgbClr val="EEEEEE"/>
          </a:solidFill>
          <a:ln>
            <a:noFill/>
          </a:ln>
        </p:spPr>
        <p:txBody>
          <a:bodyPr spcFirstLastPara="1" wrap="square" lIns="121900" tIns="121900" rIns="121900" bIns="121900" anchor="ctr" anchorCtr="0">
            <a:noAutofit/>
          </a:bodyPr>
          <a:lstStyle/>
          <a:p>
            <a:endParaRPr sz="2400"/>
          </a:p>
        </p:txBody>
      </p:sp>
      <p:sp>
        <p:nvSpPr>
          <p:cNvPr id="173" name="Google Shape;3154;p35">
            <a:extLst>
              <a:ext uri="{FF2B5EF4-FFF2-40B4-BE49-F238E27FC236}">
                <a16:creationId xmlns:a16="http://schemas.microsoft.com/office/drawing/2014/main" id="{E516CF6E-7C11-B552-79C9-A4C204A5DACC}"/>
              </a:ext>
            </a:extLst>
          </p:cNvPr>
          <p:cNvSpPr/>
          <p:nvPr/>
        </p:nvSpPr>
        <p:spPr>
          <a:xfrm>
            <a:off x="1051694" y="3469132"/>
            <a:ext cx="532017" cy="290561"/>
          </a:xfrm>
          <a:custGeom>
            <a:avLst/>
            <a:gdLst/>
            <a:ahLst/>
            <a:cxnLst/>
            <a:rect l="l" t="t" r="r" b="b"/>
            <a:pathLst>
              <a:path w="12004" h="6556" extrusionOk="0">
                <a:moveTo>
                  <a:pt x="3262" y="0"/>
                </a:moveTo>
                <a:cubicBezTo>
                  <a:pt x="1457" y="0"/>
                  <a:pt x="0" y="1457"/>
                  <a:pt x="0" y="3294"/>
                </a:cubicBezTo>
                <a:cubicBezTo>
                  <a:pt x="0" y="5099"/>
                  <a:pt x="1457" y="6556"/>
                  <a:pt x="3262" y="6556"/>
                </a:cubicBezTo>
                <a:lnTo>
                  <a:pt x="8709" y="6556"/>
                </a:lnTo>
                <a:cubicBezTo>
                  <a:pt x="10515" y="6556"/>
                  <a:pt x="12003" y="5099"/>
                  <a:pt x="12003" y="3294"/>
                </a:cubicBezTo>
                <a:cubicBezTo>
                  <a:pt x="12003" y="1457"/>
                  <a:pt x="10515" y="0"/>
                  <a:pt x="8709" y="0"/>
                </a:cubicBezTo>
                <a:close/>
              </a:path>
            </a:pathLst>
          </a:custGeom>
          <a:solidFill>
            <a:srgbClr val="263C4C"/>
          </a:solidFill>
          <a:ln>
            <a:noFill/>
          </a:ln>
        </p:spPr>
        <p:txBody>
          <a:bodyPr spcFirstLastPara="1" wrap="square" lIns="121900" tIns="121900" rIns="121900" bIns="121900" anchor="ctr" anchorCtr="0">
            <a:noAutofit/>
          </a:bodyPr>
          <a:lstStyle/>
          <a:p>
            <a:endParaRPr sz="2400"/>
          </a:p>
        </p:txBody>
      </p:sp>
      <p:sp>
        <p:nvSpPr>
          <p:cNvPr id="175" name="Google Shape;3155;p35">
            <a:extLst>
              <a:ext uri="{FF2B5EF4-FFF2-40B4-BE49-F238E27FC236}">
                <a16:creationId xmlns:a16="http://schemas.microsoft.com/office/drawing/2014/main" id="{9865AA2E-9F04-A03F-D93E-6BE48699EA19}"/>
              </a:ext>
            </a:extLst>
          </p:cNvPr>
          <p:cNvSpPr/>
          <p:nvPr/>
        </p:nvSpPr>
        <p:spPr>
          <a:xfrm>
            <a:off x="1051694" y="3435449"/>
            <a:ext cx="532017" cy="290561"/>
          </a:xfrm>
          <a:custGeom>
            <a:avLst/>
            <a:gdLst/>
            <a:ahLst/>
            <a:cxnLst/>
            <a:rect l="l" t="t" r="r" b="b"/>
            <a:pathLst>
              <a:path w="12004" h="6556" extrusionOk="0">
                <a:moveTo>
                  <a:pt x="3262" y="0"/>
                </a:moveTo>
                <a:cubicBezTo>
                  <a:pt x="1457" y="0"/>
                  <a:pt x="0" y="1457"/>
                  <a:pt x="0" y="3262"/>
                </a:cubicBezTo>
                <a:cubicBezTo>
                  <a:pt x="0" y="5067"/>
                  <a:pt x="1457" y="6556"/>
                  <a:pt x="3262" y="6556"/>
                </a:cubicBezTo>
                <a:lnTo>
                  <a:pt x="8709" y="6556"/>
                </a:lnTo>
                <a:cubicBezTo>
                  <a:pt x="10515" y="6556"/>
                  <a:pt x="12003" y="5067"/>
                  <a:pt x="12003" y="3262"/>
                </a:cubicBezTo>
                <a:cubicBezTo>
                  <a:pt x="12003" y="1457"/>
                  <a:pt x="10515" y="0"/>
                  <a:pt x="8709" y="0"/>
                </a:cubicBez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177" name="Google Shape;3156;p35">
            <a:extLst>
              <a:ext uri="{FF2B5EF4-FFF2-40B4-BE49-F238E27FC236}">
                <a16:creationId xmlns:a16="http://schemas.microsoft.com/office/drawing/2014/main" id="{8A8C73D9-510D-A630-197E-75D947009BE3}"/>
              </a:ext>
            </a:extLst>
          </p:cNvPr>
          <p:cNvSpPr/>
          <p:nvPr/>
        </p:nvSpPr>
        <p:spPr>
          <a:xfrm>
            <a:off x="1047483" y="3978634"/>
            <a:ext cx="530599" cy="89881"/>
          </a:xfrm>
          <a:custGeom>
            <a:avLst/>
            <a:gdLst/>
            <a:ahLst/>
            <a:cxnLst/>
            <a:rect l="l" t="t" r="r" b="b"/>
            <a:pathLst>
              <a:path w="11972" h="2028" extrusionOk="0">
                <a:moveTo>
                  <a:pt x="982" y="0"/>
                </a:moveTo>
                <a:cubicBezTo>
                  <a:pt x="444" y="0"/>
                  <a:pt x="0" y="475"/>
                  <a:pt x="0" y="1014"/>
                </a:cubicBezTo>
                <a:cubicBezTo>
                  <a:pt x="0" y="1552"/>
                  <a:pt x="444" y="2027"/>
                  <a:pt x="982" y="2027"/>
                </a:cubicBezTo>
                <a:lnTo>
                  <a:pt x="10958" y="2027"/>
                </a:lnTo>
                <a:cubicBezTo>
                  <a:pt x="11528" y="2027"/>
                  <a:pt x="11971" y="1552"/>
                  <a:pt x="11971" y="1014"/>
                </a:cubicBezTo>
                <a:cubicBezTo>
                  <a:pt x="11971" y="475"/>
                  <a:pt x="11528" y="0"/>
                  <a:pt x="10958" y="0"/>
                </a:cubicBezTo>
                <a:close/>
              </a:path>
            </a:pathLst>
          </a:custGeom>
          <a:solidFill>
            <a:srgbClr val="263C4C"/>
          </a:solidFill>
          <a:ln>
            <a:noFill/>
          </a:ln>
        </p:spPr>
        <p:txBody>
          <a:bodyPr spcFirstLastPara="1" wrap="square" lIns="121900" tIns="121900" rIns="121900" bIns="121900" anchor="ctr" anchorCtr="0">
            <a:noAutofit/>
          </a:bodyPr>
          <a:lstStyle/>
          <a:p>
            <a:endParaRPr sz="2400"/>
          </a:p>
        </p:txBody>
      </p:sp>
      <p:sp>
        <p:nvSpPr>
          <p:cNvPr id="179" name="Google Shape;3157;p35">
            <a:extLst>
              <a:ext uri="{FF2B5EF4-FFF2-40B4-BE49-F238E27FC236}">
                <a16:creationId xmlns:a16="http://schemas.microsoft.com/office/drawing/2014/main" id="{9418364E-437D-3596-F894-23530E65860B}"/>
              </a:ext>
            </a:extLst>
          </p:cNvPr>
          <p:cNvSpPr/>
          <p:nvPr/>
        </p:nvSpPr>
        <p:spPr>
          <a:xfrm>
            <a:off x="1290312" y="1661318"/>
            <a:ext cx="43523" cy="44985"/>
          </a:xfrm>
          <a:custGeom>
            <a:avLst/>
            <a:gdLst/>
            <a:ahLst/>
            <a:cxnLst/>
            <a:rect l="l" t="t" r="r" b="b"/>
            <a:pathLst>
              <a:path w="982" h="1015" extrusionOk="0">
                <a:moveTo>
                  <a:pt x="507" y="1"/>
                </a:moveTo>
                <a:cubicBezTo>
                  <a:pt x="222" y="1"/>
                  <a:pt x="0" y="223"/>
                  <a:pt x="0" y="508"/>
                </a:cubicBezTo>
                <a:cubicBezTo>
                  <a:pt x="0" y="793"/>
                  <a:pt x="222" y="1014"/>
                  <a:pt x="507" y="1014"/>
                </a:cubicBezTo>
                <a:cubicBezTo>
                  <a:pt x="760" y="1014"/>
                  <a:pt x="982" y="793"/>
                  <a:pt x="982" y="508"/>
                </a:cubicBezTo>
                <a:cubicBezTo>
                  <a:pt x="982" y="223"/>
                  <a:pt x="760" y="1"/>
                  <a:pt x="507" y="1"/>
                </a:cubicBez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181" name="Google Shape;3158;p35">
            <a:extLst>
              <a:ext uri="{FF2B5EF4-FFF2-40B4-BE49-F238E27FC236}">
                <a16:creationId xmlns:a16="http://schemas.microsoft.com/office/drawing/2014/main" id="{F26D8F1B-939D-5E1E-41EE-E20D3139D8EA}"/>
              </a:ext>
            </a:extLst>
          </p:cNvPr>
          <p:cNvSpPr/>
          <p:nvPr/>
        </p:nvSpPr>
        <p:spPr>
          <a:xfrm>
            <a:off x="855178" y="2948415"/>
            <a:ext cx="68829" cy="71621"/>
          </a:xfrm>
          <a:custGeom>
            <a:avLst/>
            <a:gdLst/>
            <a:ahLst/>
            <a:cxnLst/>
            <a:rect l="l" t="t" r="r" b="b"/>
            <a:pathLst>
              <a:path w="1553" h="1616" extrusionOk="0">
                <a:moveTo>
                  <a:pt x="602" y="0"/>
                </a:moveTo>
                <a:lnTo>
                  <a:pt x="602" y="507"/>
                </a:lnTo>
                <a:lnTo>
                  <a:pt x="159" y="254"/>
                </a:lnTo>
                <a:lnTo>
                  <a:pt x="1" y="570"/>
                </a:lnTo>
                <a:lnTo>
                  <a:pt x="444" y="824"/>
                </a:lnTo>
                <a:lnTo>
                  <a:pt x="1" y="1077"/>
                </a:lnTo>
                <a:lnTo>
                  <a:pt x="159" y="1362"/>
                </a:lnTo>
                <a:lnTo>
                  <a:pt x="602" y="1109"/>
                </a:lnTo>
                <a:lnTo>
                  <a:pt x="602" y="1615"/>
                </a:lnTo>
                <a:lnTo>
                  <a:pt x="951" y="1615"/>
                </a:lnTo>
                <a:lnTo>
                  <a:pt x="919" y="1109"/>
                </a:lnTo>
                <a:lnTo>
                  <a:pt x="1363" y="1394"/>
                </a:lnTo>
                <a:lnTo>
                  <a:pt x="1553" y="1077"/>
                </a:lnTo>
                <a:lnTo>
                  <a:pt x="1078" y="824"/>
                </a:lnTo>
                <a:lnTo>
                  <a:pt x="1553" y="570"/>
                </a:lnTo>
                <a:lnTo>
                  <a:pt x="1363" y="254"/>
                </a:lnTo>
                <a:lnTo>
                  <a:pt x="919" y="507"/>
                </a:lnTo>
                <a:lnTo>
                  <a:pt x="919" y="0"/>
                </a:lnTo>
                <a:close/>
              </a:path>
            </a:pathLst>
          </a:custGeom>
          <a:solidFill>
            <a:srgbClr val="222831"/>
          </a:solidFill>
          <a:ln>
            <a:noFill/>
          </a:ln>
        </p:spPr>
        <p:txBody>
          <a:bodyPr spcFirstLastPara="1" wrap="square" lIns="121900" tIns="121900" rIns="121900" bIns="121900" anchor="ctr" anchorCtr="0">
            <a:noAutofit/>
          </a:bodyPr>
          <a:lstStyle/>
          <a:p>
            <a:endParaRPr sz="2400"/>
          </a:p>
        </p:txBody>
      </p:sp>
      <p:sp>
        <p:nvSpPr>
          <p:cNvPr id="183" name="Google Shape;3159;p35">
            <a:extLst>
              <a:ext uri="{FF2B5EF4-FFF2-40B4-BE49-F238E27FC236}">
                <a16:creationId xmlns:a16="http://schemas.microsoft.com/office/drawing/2014/main" id="{36BE02F8-0D9F-6BE4-8C48-FCCC23DE7EC8}"/>
              </a:ext>
            </a:extLst>
          </p:cNvPr>
          <p:cNvSpPr/>
          <p:nvPr/>
        </p:nvSpPr>
        <p:spPr>
          <a:xfrm>
            <a:off x="953436" y="2948415"/>
            <a:ext cx="68829" cy="71621"/>
          </a:xfrm>
          <a:custGeom>
            <a:avLst/>
            <a:gdLst/>
            <a:ahLst/>
            <a:cxnLst/>
            <a:rect l="l" t="t" r="r" b="b"/>
            <a:pathLst>
              <a:path w="1553" h="1616" extrusionOk="0">
                <a:moveTo>
                  <a:pt x="602" y="0"/>
                </a:moveTo>
                <a:lnTo>
                  <a:pt x="602" y="507"/>
                </a:lnTo>
                <a:lnTo>
                  <a:pt x="159" y="254"/>
                </a:lnTo>
                <a:lnTo>
                  <a:pt x="1" y="570"/>
                </a:lnTo>
                <a:lnTo>
                  <a:pt x="444" y="824"/>
                </a:lnTo>
                <a:lnTo>
                  <a:pt x="1" y="1077"/>
                </a:lnTo>
                <a:lnTo>
                  <a:pt x="159" y="1362"/>
                </a:lnTo>
                <a:lnTo>
                  <a:pt x="602" y="1109"/>
                </a:lnTo>
                <a:lnTo>
                  <a:pt x="602" y="1615"/>
                </a:lnTo>
                <a:lnTo>
                  <a:pt x="951" y="1615"/>
                </a:lnTo>
                <a:lnTo>
                  <a:pt x="919" y="1109"/>
                </a:lnTo>
                <a:lnTo>
                  <a:pt x="1362" y="1394"/>
                </a:lnTo>
                <a:lnTo>
                  <a:pt x="1552" y="1077"/>
                </a:lnTo>
                <a:lnTo>
                  <a:pt x="1077" y="824"/>
                </a:lnTo>
                <a:lnTo>
                  <a:pt x="1552" y="570"/>
                </a:lnTo>
                <a:lnTo>
                  <a:pt x="1362" y="254"/>
                </a:lnTo>
                <a:lnTo>
                  <a:pt x="919" y="507"/>
                </a:lnTo>
                <a:lnTo>
                  <a:pt x="919" y="0"/>
                </a:lnTo>
                <a:close/>
              </a:path>
            </a:pathLst>
          </a:custGeom>
          <a:solidFill>
            <a:srgbClr val="222831"/>
          </a:solidFill>
          <a:ln>
            <a:noFill/>
          </a:ln>
        </p:spPr>
        <p:txBody>
          <a:bodyPr spcFirstLastPara="1" wrap="square" lIns="121900" tIns="121900" rIns="121900" bIns="121900" anchor="ctr" anchorCtr="0">
            <a:noAutofit/>
          </a:bodyPr>
          <a:lstStyle/>
          <a:p>
            <a:endParaRPr sz="2400"/>
          </a:p>
        </p:txBody>
      </p:sp>
      <p:sp>
        <p:nvSpPr>
          <p:cNvPr id="185" name="Google Shape;3160;p35">
            <a:extLst>
              <a:ext uri="{FF2B5EF4-FFF2-40B4-BE49-F238E27FC236}">
                <a16:creationId xmlns:a16="http://schemas.microsoft.com/office/drawing/2014/main" id="{B3AD47A0-A4C3-31A3-7D18-5977A02FA88D}"/>
              </a:ext>
            </a:extLst>
          </p:cNvPr>
          <p:cNvSpPr/>
          <p:nvPr/>
        </p:nvSpPr>
        <p:spPr>
          <a:xfrm>
            <a:off x="1051694" y="2948415"/>
            <a:ext cx="68829" cy="71621"/>
          </a:xfrm>
          <a:custGeom>
            <a:avLst/>
            <a:gdLst/>
            <a:ahLst/>
            <a:cxnLst/>
            <a:rect l="l" t="t" r="r" b="b"/>
            <a:pathLst>
              <a:path w="1553" h="1616" extrusionOk="0">
                <a:moveTo>
                  <a:pt x="570" y="0"/>
                </a:moveTo>
                <a:lnTo>
                  <a:pt x="602" y="507"/>
                </a:lnTo>
                <a:lnTo>
                  <a:pt x="602" y="507"/>
                </a:lnTo>
                <a:lnTo>
                  <a:pt x="159" y="254"/>
                </a:lnTo>
                <a:lnTo>
                  <a:pt x="0" y="570"/>
                </a:lnTo>
                <a:lnTo>
                  <a:pt x="444" y="824"/>
                </a:lnTo>
                <a:lnTo>
                  <a:pt x="0" y="1077"/>
                </a:lnTo>
                <a:lnTo>
                  <a:pt x="159" y="1362"/>
                </a:lnTo>
                <a:lnTo>
                  <a:pt x="602" y="1109"/>
                </a:lnTo>
                <a:lnTo>
                  <a:pt x="602" y="1615"/>
                </a:lnTo>
                <a:lnTo>
                  <a:pt x="919" y="1615"/>
                </a:lnTo>
                <a:lnTo>
                  <a:pt x="919" y="1109"/>
                </a:lnTo>
                <a:lnTo>
                  <a:pt x="1362" y="1394"/>
                </a:lnTo>
                <a:lnTo>
                  <a:pt x="1552" y="1077"/>
                </a:lnTo>
                <a:lnTo>
                  <a:pt x="1077" y="824"/>
                </a:lnTo>
                <a:lnTo>
                  <a:pt x="1552" y="570"/>
                </a:lnTo>
                <a:lnTo>
                  <a:pt x="1362" y="254"/>
                </a:lnTo>
                <a:lnTo>
                  <a:pt x="919" y="507"/>
                </a:lnTo>
                <a:lnTo>
                  <a:pt x="919" y="0"/>
                </a:lnTo>
                <a:close/>
              </a:path>
            </a:pathLst>
          </a:custGeom>
          <a:solidFill>
            <a:srgbClr val="222831"/>
          </a:solidFill>
          <a:ln>
            <a:noFill/>
          </a:ln>
        </p:spPr>
        <p:txBody>
          <a:bodyPr spcFirstLastPara="1" wrap="square" lIns="121900" tIns="121900" rIns="121900" bIns="121900" anchor="ctr" anchorCtr="0">
            <a:noAutofit/>
          </a:bodyPr>
          <a:lstStyle/>
          <a:p>
            <a:endParaRPr sz="2400"/>
          </a:p>
        </p:txBody>
      </p:sp>
      <p:sp>
        <p:nvSpPr>
          <p:cNvPr id="187" name="Google Shape;3161;p35">
            <a:extLst>
              <a:ext uri="{FF2B5EF4-FFF2-40B4-BE49-F238E27FC236}">
                <a16:creationId xmlns:a16="http://schemas.microsoft.com/office/drawing/2014/main" id="{D305438C-E66E-4AF7-6CFA-A520154DC8F5}"/>
              </a:ext>
            </a:extLst>
          </p:cNvPr>
          <p:cNvSpPr/>
          <p:nvPr/>
        </p:nvSpPr>
        <p:spPr>
          <a:xfrm>
            <a:off x="1149951" y="2948415"/>
            <a:ext cx="68829" cy="71621"/>
          </a:xfrm>
          <a:custGeom>
            <a:avLst/>
            <a:gdLst/>
            <a:ahLst/>
            <a:cxnLst/>
            <a:rect l="l" t="t" r="r" b="b"/>
            <a:pathLst>
              <a:path w="1553" h="1616" extrusionOk="0">
                <a:moveTo>
                  <a:pt x="570" y="0"/>
                </a:moveTo>
                <a:lnTo>
                  <a:pt x="602" y="507"/>
                </a:lnTo>
                <a:lnTo>
                  <a:pt x="602" y="507"/>
                </a:lnTo>
                <a:lnTo>
                  <a:pt x="159" y="254"/>
                </a:lnTo>
                <a:lnTo>
                  <a:pt x="0" y="570"/>
                </a:lnTo>
                <a:lnTo>
                  <a:pt x="444" y="824"/>
                </a:lnTo>
                <a:lnTo>
                  <a:pt x="0" y="1077"/>
                </a:lnTo>
                <a:lnTo>
                  <a:pt x="159" y="1362"/>
                </a:lnTo>
                <a:lnTo>
                  <a:pt x="602" y="1109"/>
                </a:lnTo>
                <a:lnTo>
                  <a:pt x="602" y="1615"/>
                </a:lnTo>
                <a:lnTo>
                  <a:pt x="919" y="1615"/>
                </a:lnTo>
                <a:lnTo>
                  <a:pt x="919" y="1109"/>
                </a:lnTo>
                <a:lnTo>
                  <a:pt x="1362" y="1394"/>
                </a:lnTo>
                <a:lnTo>
                  <a:pt x="1552" y="1077"/>
                </a:lnTo>
                <a:lnTo>
                  <a:pt x="1077" y="824"/>
                </a:lnTo>
                <a:lnTo>
                  <a:pt x="1552" y="570"/>
                </a:lnTo>
                <a:lnTo>
                  <a:pt x="1362" y="254"/>
                </a:lnTo>
                <a:lnTo>
                  <a:pt x="919" y="507"/>
                </a:lnTo>
                <a:lnTo>
                  <a:pt x="919" y="0"/>
                </a:lnTo>
                <a:close/>
              </a:path>
            </a:pathLst>
          </a:custGeom>
          <a:solidFill>
            <a:srgbClr val="222831"/>
          </a:solidFill>
          <a:ln>
            <a:noFill/>
          </a:ln>
        </p:spPr>
        <p:txBody>
          <a:bodyPr spcFirstLastPara="1" wrap="square" lIns="121900" tIns="121900" rIns="121900" bIns="121900" anchor="ctr" anchorCtr="0">
            <a:noAutofit/>
          </a:bodyPr>
          <a:lstStyle/>
          <a:p>
            <a:endParaRPr sz="2400"/>
          </a:p>
        </p:txBody>
      </p:sp>
      <p:sp>
        <p:nvSpPr>
          <p:cNvPr id="189" name="Google Shape;3162;p35">
            <a:extLst>
              <a:ext uri="{FF2B5EF4-FFF2-40B4-BE49-F238E27FC236}">
                <a16:creationId xmlns:a16="http://schemas.microsoft.com/office/drawing/2014/main" id="{46D12A2B-9ECF-BE1A-B7A9-1B1363DDECD1}"/>
              </a:ext>
            </a:extLst>
          </p:cNvPr>
          <p:cNvSpPr/>
          <p:nvPr/>
        </p:nvSpPr>
        <p:spPr>
          <a:xfrm>
            <a:off x="1248208" y="2948415"/>
            <a:ext cx="68784" cy="71621"/>
          </a:xfrm>
          <a:custGeom>
            <a:avLst/>
            <a:gdLst/>
            <a:ahLst/>
            <a:cxnLst/>
            <a:rect l="l" t="t" r="r" b="b"/>
            <a:pathLst>
              <a:path w="1552" h="1616" extrusionOk="0">
                <a:moveTo>
                  <a:pt x="570" y="0"/>
                </a:moveTo>
                <a:lnTo>
                  <a:pt x="602" y="507"/>
                </a:lnTo>
                <a:lnTo>
                  <a:pt x="602" y="507"/>
                </a:lnTo>
                <a:lnTo>
                  <a:pt x="158" y="254"/>
                </a:lnTo>
                <a:lnTo>
                  <a:pt x="0" y="570"/>
                </a:lnTo>
                <a:lnTo>
                  <a:pt x="443" y="824"/>
                </a:lnTo>
                <a:lnTo>
                  <a:pt x="0" y="1077"/>
                </a:lnTo>
                <a:lnTo>
                  <a:pt x="158" y="1362"/>
                </a:lnTo>
                <a:lnTo>
                  <a:pt x="602" y="1109"/>
                </a:lnTo>
                <a:lnTo>
                  <a:pt x="602" y="1615"/>
                </a:lnTo>
                <a:lnTo>
                  <a:pt x="919" y="1615"/>
                </a:lnTo>
                <a:lnTo>
                  <a:pt x="919" y="1109"/>
                </a:lnTo>
                <a:lnTo>
                  <a:pt x="1362" y="1394"/>
                </a:lnTo>
                <a:lnTo>
                  <a:pt x="1552" y="1077"/>
                </a:lnTo>
                <a:lnTo>
                  <a:pt x="1077" y="824"/>
                </a:lnTo>
                <a:lnTo>
                  <a:pt x="1552" y="570"/>
                </a:lnTo>
                <a:lnTo>
                  <a:pt x="1362" y="254"/>
                </a:lnTo>
                <a:lnTo>
                  <a:pt x="919" y="507"/>
                </a:lnTo>
                <a:lnTo>
                  <a:pt x="919" y="0"/>
                </a:lnTo>
                <a:close/>
              </a:path>
            </a:pathLst>
          </a:custGeom>
          <a:solidFill>
            <a:srgbClr val="222831"/>
          </a:solidFill>
          <a:ln>
            <a:noFill/>
          </a:ln>
        </p:spPr>
        <p:txBody>
          <a:bodyPr spcFirstLastPara="1" wrap="square" lIns="121900" tIns="121900" rIns="121900" bIns="121900" anchor="ctr" anchorCtr="0">
            <a:noAutofit/>
          </a:bodyPr>
          <a:lstStyle/>
          <a:p>
            <a:endParaRPr sz="2400"/>
          </a:p>
        </p:txBody>
      </p:sp>
      <p:sp>
        <p:nvSpPr>
          <p:cNvPr id="191" name="Google Shape;3163;p35">
            <a:extLst>
              <a:ext uri="{FF2B5EF4-FFF2-40B4-BE49-F238E27FC236}">
                <a16:creationId xmlns:a16="http://schemas.microsoft.com/office/drawing/2014/main" id="{B0154109-D20B-5C80-E887-22D0D4BA0885}"/>
              </a:ext>
            </a:extLst>
          </p:cNvPr>
          <p:cNvSpPr/>
          <p:nvPr/>
        </p:nvSpPr>
        <p:spPr>
          <a:xfrm>
            <a:off x="1346422" y="2948415"/>
            <a:ext cx="68829" cy="71621"/>
          </a:xfrm>
          <a:custGeom>
            <a:avLst/>
            <a:gdLst/>
            <a:ahLst/>
            <a:cxnLst/>
            <a:rect l="l" t="t" r="r" b="b"/>
            <a:pathLst>
              <a:path w="1553" h="1616" extrusionOk="0">
                <a:moveTo>
                  <a:pt x="571" y="0"/>
                </a:moveTo>
                <a:lnTo>
                  <a:pt x="603" y="507"/>
                </a:lnTo>
                <a:lnTo>
                  <a:pt x="603" y="507"/>
                </a:lnTo>
                <a:lnTo>
                  <a:pt x="159" y="254"/>
                </a:lnTo>
                <a:lnTo>
                  <a:pt x="1" y="570"/>
                </a:lnTo>
                <a:lnTo>
                  <a:pt x="444" y="824"/>
                </a:lnTo>
                <a:lnTo>
                  <a:pt x="1" y="1077"/>
                </a:lnTo>
                <a:lnTo>
                  <a:pt x="159" y="1362"/>
                </a:lnTo>
                <a:lnTo>
                  <a:pt x="603" y="1109"/>
                </a:lnTo>
                <a:lnTo>
                  <a:pt x="603" y="1615"/>
                </a:lnTo>
                <a:lnTo>
                  <a:pt x="919" y="1615"/>
                </a:lnTo>
                <a:lnTo>
                  <a:pt x="919" y="1109"/>
                </a:lnTo>
                <a:lnTo>
                  <a:pt x="1363" y="1394"/>
                </a:lnTo>
                <a:lnTo>
                  <a:pt x="1553" y="1077"/>
                </a:lnTo>
                <a:lnTo>
                  <a:pt x="1078" y="824"/>
                </a:lnTo>
                <a:lnTo>
                  <a:pt x="1553" y="570"/>
                </a:lnTo>
                <a:lnTo>
                  <a:pt x="1363" y="254"/>
                </a:lnTo>
                <a:lnTo>
                  <a:pt x="919" y="507"/>
                </a:lnTo>
                <a:lnTo>
                  <a:pt x="919" y="0"/>
                </a:lnTo>
                <a:close/>
              </a:path>
            </a:pathLst>
          </a:custGeom>
          <a:solidFill>
            <a:srgbClr val="222831"/>
          </a:solidFill>
          <a:ln>
            <a:noFill/>
          </a:ln>
        </p:spPr>
        <p:txBody>
          <a:bodyPr spcFirstLastPara="1" wrap="square" lIns="121900" tIns="121900" rIns="121900" bIns="121900" anchor="ctr" anchorCtr="0">
            <a:noAutofit/>
          </a:bodyPr>
          <a:lstStyle/>
          <a:p>
            <a:endParaRPr sz="2400"/>
          </a:p>
        </p:txBody>
      </p:sp>
      <p:sp>
        <p:nvSpPr>
          <p:cNvPr id="193" name="Google Shape;3164;p35">
            <a:extLst>
              <a:ext uri="{FF2B5EF4-FFF2-40B4-BE49-F238E27FC236}">
                <a16:creationId xmlns:a16="http://schemas.microsoft.com/office/drawing/2014/main" id="{781D16ED-D236-7B1C-EBEF-89E18C6C96DE}"/>
              </a:ext>
            </a:extLst>
          </p:cNvPr>
          <p:cNvSpPr/>
          <p:nvPr/>
        </p:nvSpPr>
        <p:spPr>
          <a:xfrm>
            <a:off x="1444679" y="2948415"/>
            <a:ext cx="68829" cy="71621"/>
          </a:xfrm>
          <a:custGeom>
            <a:avLst/>
            <a:gdLst/>
            <a:ahLst/>
            <a:cxnLst/>
            <a:rect l="l" t="t" r="r" b="b"/>
            <a:pathLst>
              <a:path w="1553" h="1616" extrusionOk="0">
                <a:moveTo>
                  <a:pt x="571" y="0"/>
                </a:moveTo>
                <a:lnTo>
                  <a:pt x="603" y="507"/>
                </a:lnTo>
                <a:lnTo>
                  <a:pt x="603" y="507"/>
                </a:lnTo>
                <a:lnTo>
                  <a:pt x="159" y="254"/>
                </a:lnTo>
                <a:lnTo>
                  <a:pt x="1" y="570"/>
                </a:lnTo>
                <a:lnTo>
                  <a:pt x="444" y="824"/>
                </a:lnTo>
                <a:lnTo>
                  <a:pt x="1" y="1077"/>
                </a:lnTo>
                <a:lnTo>
                  <a:pt x="159" y="1362"/>
                </a:lnTo>
                <a:lnTo>
                  <a:pt x="603" y="1109"/>
                </a:lnTo>
                <a:lnTo>
                  <a:pt x="603" y="1615"/>
                </a:lnTo>
                <a:lnTo>
                  <a:pt x="919" y="1615"/>
                </a:lnTo>
                <a:lnTo>
                  <a:pt x="919" y="1109"/>
                </a:lnTo>
                <a:lnTo>
                  <a:pt x="1363" y="1394"/>
                </a:lnTo>
                <a:lnTo>
                  <a:pt x="1553" y="1077"/>
                </a:lnTo>
                <a:lnTo>
                  <a:pt x="1078" y="824"/>
                </a:lnTo>
                <a:lnTo>
                  <a:pt x="1553" y="570"/>
                </a:lnTo>
                <a:lnTo>
                  <a:pt x="1363" y="254"/>
                </a:lnTo>
                <a:lnTo>
                  <a:pt x="919" y="507"/>
                </a:lnTo>
                <a:lnTo>
                  <a:pt x="919" y="0"/>
                </a:lnTo>
                <a:close/>
              </a:path>
            </a:pathLst>
          </a:custGeom>
          <a:solidFill>
            <a:srgbClr val="222831"/>
          </a:solidFill>
          <a:ln>
            <a:noFill/>
          </a:ln>
        </p:spPr>
        <p:txBody>
          <a:bodyPr spcFirstLastPara="1" wrap="square" lIns="121900" tIns="121900" rIns="121900" bIns="121900" anchor="ctr" anchorCtr="0">
            <a:noAutofit/>
          </a:bodyPr>
          <a:lstStyle/>
          <a:p>
            <a:endParaRPr sz="2400"/>
          </a:p>
        </p:txBody>
      </p:sp>
      <p:sp>
        <p:nvSpPr>
          <p:cNvPr id="195" name="Google Shape;3165;p35">
            <a:extLst>
              <a:ext uri="{FF2B5EF4-FFF2-40B4-BE49-F238E27FC236}">
                <a16:creationId xmlns:a16="http://schemas.microsoft.com/office/drawing/2014/main" id="{7737257D-71B1-0965-A15A-40E9900FA08B}"/>
              </a:ext>
            </a:extLst>
          </p:cNvPr>
          <p:cNvSpPr/>
          <p:nvPr/>
        </p:nvSpPr>
        <p:spPr>
          <a:xfrm>
            <a:off x="1541518" y="2948415"/>
            <a:ext cx="70247" cy="71621"/>
          </a:xfrm>
          <a:custGeom>
            <a:avLst/>
            <a:gdLst/>
            <a:ahLst/>
            <a:cxnLst/>
            <a:rect l="l" t="t" r="r" b="b"/>
            <a:pathLst>
              <a:path w="1585" h="1616" extrusionOk="0">
                <a:moveTo>
                  <a:pt x="603" y="0"/>
                </a:moveTo>
                <a:lnTo>
                  <a:pt x="634" y="507"/>
                </a:lnTo>
                <a:lnTo>
                  <a:pt x="634" y="507"/>
                </a:lnTo>
                <a:lnTo>
                  <a:pt x="191" y="254"/>
                </a:lnTo>
                <a:lnTo>
                  <a:pt x="1" y="570"/>
                </a:lnTo>
                <a:lnTo>
                  <a:pt x="476" y="824"/>
                </a:lnTo>
                <a:lnTo>
                  <a:pt x="1" y="1077"/>
                </a:lnTo>
                <a:lnTo>
                  <a:pt x="191" y="1362"/>
                </a:lnTo>
                <a:lnTo>
                  <a:pt x="634" y="1109"/>
                </a:lnTo>
                <a:lnTo>
                  <a:pt x="634" y="1109"/>
                </a:lnTo>
                <a:lnTo>
                  <a:pt x="603" y="1615"/>
                </a:lnTo>
                <a:lnTo>
                  <a:pt x="951" y="1615"/>
                </a:lnTo>
                <a:lnTo>
                  <a:pt x="951" y="1109"/>
                </a:lnTo>
                <a:lnTo>
                  <a:pt x="1394" y="1394"/>
                </a:lnTo>
                <a:lnTo>
                  <a:pt x="1584" y="1077"/>
                </a:lnTo>
                <a:lnTo>
                  <a:pt x="1109" y="824"/>
                </a:lnTo>
                <a:lnTo>
                  <a:pt x="1584" y="570"/>
                </a:lnTo>
                <a:lnTo>
                  <a:pt x="1394" y="254"/>
                </a:lnTo>
                <a:lnTo>
                  <a:pt x="951" y="507"/>
                </a:lnTo>
                <a:lnTo>
                  <a:pt x="951" y="0"/>
                </a:lnTo>
                <a:close/>
              </a:path>
            </a:pathLst>
          </a:custGeom>
          <a:solidFill>
            <a:srgbClr val="222831"/>
          </a:solidFill>
          <a:ln>
            <a:noFill/>
          </a:ln>
        </p:spPr>
        <p:txBody>
          <a:bodyPr spcFirstLastPara="1" wrap="square" lIns="121900" tIns="121900" rIns="121900" bIns="121900" anchor="ctr" anchorCtr="0">
            <a:noAutofit/>
          </a:bodyPr>
          <a:lstStyle/>
          <a:p>
            <a:endParaRPr sz="2400"/>
          </a:p>
        </p:txBody>
      </p:sp>
      <p:sp>
        <p:nvSpPr>
          <p:cNvPr id="197" name="Google Shape;3166;p35">
            <a:extLst>
              <a:ext uri="{FF2B5EF4-FFF2-40B4-BE49-F238E27FC236}">
                <a16:creationId xmlns:a16="http://schemas.microsoft.com/office/drawing/2014/main" id="{A08DC6C9-28D6-1814-2151-11616EF4B457}"/>
              </a:ext>
            </a:extLst>
          </p:cNvPr>
          <p:cNvSpPr/>
          <p:nvPr/>
        </p:nvSpPr>
        <p:spPr>
          <a:xfrm>
            <a:off x="858015" y="2624169"/>
            <a:ext cx="78624" cy="91299"/>
          </a:xfrm>
          <a:custGeom>
            <a:avLst/>
            <a:gdLst/>
            <a:ahLst/>
            <a:cxnLst/>
            <a:rect l="l" t="t" r="r" b="b"/>
            <a:pathLst>
              <a:path w="1774" h="2060" extrusionOk="0">
                <a:moveTo>
                  <a:pt x="0" y="1"/>
                </a:moveTo>
                <a:lnTo>
                  <a:pt x="0" y="1204"/>
                </a:lnTo>
                <a:cubicBezTo>
                  <a:pt x="0" y="1363"/>
                  <a:pt x="32" y="1521"/>
                  <a:pt x="95" y="1648"/>
                </a:cubicBezTo>
                <a:cubicBezTo>
                  <a:pt x="190" y="1774"/>
                  <a:pt x="285" y="1869"/>
                  <a:pt x="412" y="1933"/>
                </a:cubicBezTo>
                <a:cubicBezTo>
                  <a:pt x="538" y="2028"/>
                  <a:pt x="697" y="2059"/>
                  <a:pt x="887" y="2059"/>
                </a:cubicBezTo>
                <a:cubicBezTo>
                  <a:pt x="1077" y="2059"/>
                  <a:pt x="1235" y="2028"/>
                  <a:pt x="1362" y="1933"/>
                </a:cubicBezTo>
                <a:cubicBezTo>
                  <a:pt x="1489" y="1869"/>
                  <a:pt x="1584" y="1774"/>
                  <a:pt x="1679" y="1648"/>
                </a:cubicBezTo>
                <a:cubicBezTo>
                  <a:pt x="1742" y="1521"/>
                  <a:pt x="1774" y="1363"/>
                  <a:pt x="1774" y="1204"/>
                </a:cubicBezTo>
                <a:lnTo>
                  <a:pt x="1774" y="1"/>
                </a:lnTo>
                <a:lnTo>
                  <a:pt x="1394" y="1"/>
                </a:lnTo>
                <a:lnTo>
                  <a:pt x="1394" y="1204"/>
                </a:lnTo>
                <a:cubicBezTo>
                  <a:pt x="1394" y="1363"/>
                  <a:pt x="1330" y="1489"/>
                  <a:pt x="1267" y="1584"/>
                </a:cubicBezTo>
                <a:cubicBezTo>
                  <a:pt x="1172" y="1648"/>
                  <a:pt x="1045" y="1711"/>
                  <a:pt x="887" y="1711"/>
                </a:cubicBezTo>
                <a:cubicBezTo>
                  <a:pt x="729" y="1711"/>
                  <a:pt x="634" y="1648"/>
                  <a:pt x="538" y="1584"/>
                </a:cubicBezTo>
                <a:cubicBezTo>
                  <a:pt x="443" y="1489"/>
                  <a:pt x="380" y="1363"/>
                  <a:pt x="380" y="1204"/>
                </a:cubicBezTo>
                <a:lnTo>
                  <a:pt x="380" y="1"/>
                </a:lnTo>
                <a:close/>
              </a:path>
            </a:pathLst>
          </a:custGeom>
          <a:solidFill>
            <a:srgbClr val="222831"/>
          </a:solidFill>
          <a:ln>
            <a:noFill/>
          </a:ln>
        </p:spPr>
        <p:txBody>
          <a:bodyPr spcFirstLastPara="1" wrap="square" lIns="121900" tIns="121900" rIns="121900" bIns="121900" anchor="ctr" anchorCtr="0">
            <a:noAutofit/>
          </a:bodyPr>
          <a:lstStyle/>
          <a:p>
            <a:endParaRPr sz="2400"/>
          </a:p>
        </p:txBody>
      </p:sp>
      <p:sp>
        <p:nvSpPr>
          <p:cNvPr id="199" name="Google Shape;3167;p35">
            <a:extLst>
              <a:ext uri="{FF2B5EF4-FFF2-40B4-BE49-F238E27FC236}">
                <a16:creationId xmlns:a16="http://schemas.microsoft.com/office/drawing/2014/main" id="{ABDCCBED-913F-40FF-63A0-96B98BE88EA9}"/>
              </a:ext>
            </a:extLst>
          </p:cNvPr>
          <p:cNvSpPr/>
          <p:nvPr/>
        </p:nvSpPr>
        <p:spPr>
          <a:xfrm>
            <a:off x="949226" y="2643848"/>
            <a:ext cx="54780" cy="70203"/>
          </a:xfrm>
          <a:custGeom>
            <a:avLst/>
            <a:gdLst/>
            <a:ahLst/>
            <a:cxnLst/>
            <a:rect l="l" t="t" r="r" b="b"/>
            <a:pathLst>
              <a:path w="1236" h="1584" extrusionOk="0">
                <a:moveTo>
                  <a:pt x="666" y="0"/>
                </a:moveTo>
                <a:cubicBezTo>
                  <a:pt x="476" y="0"/>
                  <a:pt x="349" y="32"/>
                  <a:pt x="222" y="127"/>
                </a:cubicBezTo>
                <a:cubicBezTo>
                  <a:pt x="127" y="222"/>
                  <a:pt x="64" y="317"/>
                  <a:pt x="64" y="475"/>
                </a:cubicBezTo>
                <a:cubicBezTo>
                  <a:pt x="64" y="570"/>
                  <a:pt x="96" y="665"/>
                  <a:pt x="127" y="729"/>
                </a:cubicBezTo>
                <a:cubicBezTo>
                  <a:pt x="191" y="792"/>
                  <a:pt x="254" y="824"/>
                  <a:pt x="317" y="855"/>
                </a:cubicBezTo>
                <a:cubicBezTo>
                  <a:pt x="381" y="887"/>
                  <a:pt x="476" y="919"/>
                  <a:pt x="571" y="950"/>
                </a:cubicBezTo>
                <a:cubicBezTo>
                  <a:pt x="666" y="982"/>
                  <a:pt x="761" y="1014"/>
                  <a:pt x="792" y="1045"/>
                </a:cubicBezTo>
                <a:cubicBezTo>
                  <a:pt x="856" y="1077"/>
                  <a:pt x="887" y="1109"/>
                  <a:pt x="887" y="1172"/>
                </a:cubicBezTo>
                <a:cubicBezTo>
                  <a:pt x="887" y="1204"/>
                  <a:pt x="856" y="1235"/>
                  <a:pt x="824" y="1267"/>
                </a:cubicBezTo>
                <a:cubicBezTo>
                  <a:pt x="761" y="1299"/>
                  <a:pt x="729" y="1299"/>
                  <a:pt x="634" y="1299"/>
                </a:cubicBezTo>
                <a:cubicBezTo>
                  <a:pt x="571" y="1299"/>
                  <a:pt x="476" y="1299"/>
                  <a:pt x="381" y="1267"/>
                </a:cubicBezTo>
                <a:cubicBezTo>
                  <a:pt x="286" y="1235"/>
                  <a:pt x="191" y="1172"/>
                  <a:pt x="127" y="1109"/>
                </a:cubicBezTo>
                <a:lnTo>
                  <a:pt x="1" y="1394"/>
                </a:lnTo>
                <a:cubicBezTo>
                  <a:pt x="64" y="1457"/>
                  <a:pt x="159" y="1489"/>
                  <a:pt x="286" y="1552"/>
                </a:cubicBezTo>
                <a:cubicBezTo>
                  <a:pt x="412" y="1584"/>
                  <a:pt x="507" y="1584"/>
                  <a:pt x="634" y="1584"/>
                </a:cubicBezTo>
                <a:cubicBezTo>
                  <a:pt x="824" y="1584"/>
                  <a:pt x="951" y="1552"/>
                  <a:pt x="1077" y="1489"/>
                </a:cubicBezTo>
                <a:cubicBezTo>
                  <a:pt x="1172" y="1394"/>
                  <a:pt x="1236" y="1267"/>
                  <a:pt x="1236" y="1140"/>
                </a:cubicBezTo>
                <a:cubicBezTo>
                  <a:pt x="1236" y="1014"/>
                  <a:pt x="1236" y="950"/>
                  <a:pt x="1172" y="887"/>
                </a:cubicBezTo>
                <a:cubicBezTo>
                  <a:pt x="1109" y="824"/>
                  <a:pt x="1077" y="760"/>
                  <a:pt x="982" y="729"/>
                </a:cubicBezTo>
                <a:cubicBezTo>
                  <a:pt x="919" y="697"/>
                  <a:pt x="824" y="665"/>
                  <a:pt x="729" y="634"/>
                </a:cubicBezTo>
                <a:cubicBezTo>
                  <a:pt x="634" y="602"/>
                  <a:pt x="539" y="570"/>
                  <a:pt x="507" y="539"/>
                </a:cubicBezTo>
                <a:cubicBezTo>
                  <a:pt x="444" y="539"/>
                  <a:pt x="412" y="475"/>
                  <a:pt x="412" y="444"/>
                </a:cubicBezTo>
                <a:cubicBezTo>
                  <a:pt x="412" y="380"/>
                  <a:pt x="444" y="349"/>
                  <a:pt x="476" y="349"/>
                </a:cubicBezTo>
                <a:cubicBezTo>
                  <a:pt x="507" y="317"/>
                  <a:pt x="571" y="317"/>
                  <a:pt x="634" y="317"/>
                </a:cubicBezTo>
                <a:cubicBezTo>
                  <a:pt x="697" y="317"/>
                  <a:pt x="792" y="317"/>
                  <a:pt x="856" y="349"/>
                </a:cubicBezTo>
                <a:cubicBezTo>
                  <a:pt x="951" y="380"/>
                  <a:pt x="1014" y="412"/>
                  <a:pt x="1077" y="444"/>
                </a:cubicBezTo>
                <a:lnTo>
                  <a:pt x="1236" y="159"/>
                </a:lnTo>
                <a:cubicBezTo>
                  <a:pt x="1141" y="127"/>
                  <a:pt x="1046" y="64"/>
                  <a:pt x="951" y="32"/>
                </a:cubicBezTo>
                <a:cubicBezTo>
                  <a:pt x="856" y="32"/>
                  <a:pt x="761" y="0"/>
                  <a:pt x="666" y="0"/>
                </a:cubicBezTo>
                <a:close/>
              </a:path>
            </a:pathLst>
          </a:custGeom>
          <a:solidFill>
            <a:srgbClr val="222831"/>
          </a:solidFill>
          <a:ln>
            <a:noFill/>
          </a:ln>
        </p:spPr>
        <p:txBody>
          <a:bodyPr spcFirstLastPara="1" wrap="square" lIns="121900" tIns="121900" rIns="121900" bIns="121900" anchor="ctr" anchorCtr="0">
            <a:noAutofit/>
          </a:bodyPr>
          <a:lstStyle/>
          <a:p>
            <a:endParaRPr sz="2400"/>
          </a:p>
        </p:txBody>
      </p:sp>
      <p:sp>
        <p:nvSpPr>
          <p:cNvPr id="201" name="Google Shape;3168;p35">
            <a:extLst>
              <a:ext uri="{FF2B5EF4-FFF2-40B4-BE49-F238E27FC236}">
                <a16:creationId xmlns:a16="http://schemas.microsoft.com/office/drawing/2014/main" id="{4918B11E-1025-8281-AFA9-BC30FDFE589F}"/>
              </a:ext>
            </a:extLst>
          </p:cNvPr>
          <p:cNvSpPr/>
          <p:nvPr/>
        </p:nvSpPr>
        <p:spPr>
          <a:xfrm>
            <a:off x="1012382" y="2645222"/>
            <a:ext cx="68829" cy="70247"/>
          </a:xfrm>
          <a:custGeom>
            <a:avLst/>
            <a:gdLst/>
            <a:ahLst/>
            <a:cxnLst/>
            <a:rect l="l" t="t" r="r" b="b"/>
            <a:pathLst>
              <a:path w="1553" h="1585" extrusionOk="0">
                <a:moveTo>
                  <a:pt x="792" y="286"/>
                </a:moveTo>
                <a:cubicBezTo>
                  <a:pt x="919" y="286"/>
                  <a:pt x="1014" y="318"/>
                  <a:pt x="1077" y="381"/>
                </a:cubicBezTo>
                <a:cubicBezTo>
                  <a:pt x="1141" y="444"/>
                  <a:pt x="1204" y="539"/>
                  <a:pt x="1204" y="666"/>
                </a:cubicBezTo>
                <a:lnTo>
                  <a:pt x="381" y="666"/>
                </a:lnTo>
                <a:cubicBezTo>
                  <a:pt x="412" y="539"/>
                  <a:pt x="444" y="444"/>
                  <a:pt x="507" y="381"/>
                </a:cubicBezTo>
                <a:cubicBezTo>
                  <a:pt x="602" y="318"/>
                  <a:pt x="697" y="286"/>
                  <a:pt x="792" y="286"/>
                </a:cubicBezTo>
                <a:close/>
                <a:moveTo>
                  <a:pt x="792" y="1"/>
                </a:moveTo>
                <a:cubicBezTo>
                  <a:pt x="634" y="1"/>
                  <a:pt x="476" y="33"/>
                  <a:pt x="381" y="96"/>
                </a:cubicBezTo>
                <a:cubicBezTo>
                  <a:pt x="254" y="159"/>
                  <a:pt x="159" y="254"/>
                  <a:pt x="96" y="381"/>
                </a:cubicBezTo>
                <a:cubicBezTo>
                  <a:pt x="32" y="476"/>
                  <a:pt x="1" y="634"/>
                  <a:pt x="1" y="793"/>
                </a:cubicBezTo>
                <a:cubicBezTo>
                  <a:pt x="1" y="951"/>
                  <a:pt x="32" y="1078"/>
                  <a:pt x="96" y="1204"/>
                </a:cubicBezTo>
                <a:cubicBezTo>
                  <a:pt x="159" y="1299"/>
                  <a:pt x="254" y="1394"/>
                  <a:pt x="381" y="1458"/>
                </a:cubicBezTo>
                <a:cubicBezTo>
                  <a:pt x="476" y="1553"/>
                  <a:pt x="634" y="1584"/>
                  <a:pt x="792" y="1584"/>
                </a:cubicBezTo>
                <a:cubicBezTo>
                  <a:pt x="919" y="1584"/>
                  <a:pt x="1046" y="1553"/>
                  <a:pt x="1172" y="1489"/>
                </a:cubicBezTo>
                <a:cubicBezTo>
                  <a:pt x="1267" y="1458"/>
                  <a:pt x="1362" y="1394"/>
                  <a:pt x="1457" y="1299"/>
                </a:cubicBezTo>
                <a:lnTo>
                  <a:pt x="1236" y="1078"/>
                </a:lnTo>
                <a:cubicBezTo>
                  <a:pt x="1204" y="1141"/>
                  <a:pt x="1141" y="1173"/>
                  <a:pt x="1046" y="1204"/>
                </a:cubicBezTo>
                <a:cubicBezTo>
                  <a:pt x="982" y="1236"/>
                  <a:pt x="919" y="1268"/>
                  <a:pt x="824" y="1268"/>
                </a:cubicBezTo>
                <a:cubicBezTo>
                  <a:pt x="697" y="1268"/>
                  <a:pt x="602" y="1236"/>
                  <a:pt x="539" y="1173"/>
                </a:cubicBezTo>
                <a:cubicBezTo>
                  <a:pt x="444" y="1109"/>
                  <a:pt x="412" y="1014"/>
                  <a:pt x="381" y="919"/>
                </a:cubicBezTo>
                <a:lnTo>
                  <a:pt x="1521" y="919"/>
                </a:lnTo>
                <a:cubicBezTo>
                  <a:pt x="1553" y="888"/>
                  <a:pt x="1553" y="856"/>
                  <a:pt x="1553" y="793"/>
                </a:cubicBezTo>
                <a:cubicBezTo>
                  <a:pt x="1553" y="539"/>
                  <a:pt x="1489" y="349"/>
                  <a:pt x="1362" y="191"/>
                </a:cubicBezTo>
                <a:cubicBezTo>
                  <a:pt x="1236" y="64"/>
                  <a:pt x="1046" y="1"/>
                  <a:pt x="792" y="1"/>
                </a:cubicBezTo>
                <a:close/>
              </a:path>
            </a:pathLst>
          </a:custGeom>
          <a:solidFill>
            <a:srgbClr val="222831"/>
          </a:solidFill>
          <a:ln>
            <a:noFill/>
          </a:ln>
        </p:spPr>
        <p:txBody>
          <a:bodyPr spcFirstLastPara="1" wrap="square" lIns="121900" tIns="121900" rIns="121900" bIns="121900" anchor="ctr" anchorCtr="0">
            <a:noAutofit/>
          </a:bodyPr>
          <a:lstStyle/>
          <a:p>
            <a:endParaRPr sz="2400"/>
          </a:p>
        </p:txBody>
      </p:sp>
      <p:sp>
        <p:nvSpPr>
          <p:cNvPr id="203" name="Google Shape;3169;p35">
            <a:extLst>
              <a:ext uri="{FF2B5EF4-FFF2-40B4-BE49-F238E27FC236}">
                <a16:creationId xmlns:a16="http://schemas.microsoft.com/office/drawing/2014/main" id="{0658F39A-AFC5-14FE-AB4B-CF2FB0B039AC}"/>
              </a:ext>
            </a:extLst>
          </p:cNvPr>
          <p:cNvSpPr/>
          <p:nvPr/>
        </p:nvSpPr>
        <p:spPr>
          <a:xfrm>
            <a:off x="1095215" y="2643848"/>
            <a:ext cx="40731" cy="70203"/>
          </a:xfrm>
          <a:custGeom>
            <a:avLst/>
            <a:gdLst/>
            <a:ahLst/>
            <a:cxnLst/>
            <a:rect l="l" t="t" r="r" b="b"/>
            <a:pathLst>
              <a:path w="919" h="1584" extrusionOk="0">
                <a:moveTo>
                  <a:pt x="919" y="0"/>
                </a:moveTo>
                <a:cubicBezTo>
                  <a:pt x="792" y="32"/>
                  <a:pt x="697" y="32"/>
                  <a:pt x="602" y="95"/>
                </a:cubicBezTo>
                <a:cubicBezTo>
                  <a:pt x="507" y="159"/>
                  <a:pt x="444" y="222"/>
                  <a:pt x="380" y="317"/>
                </a:cubicBezTo>
                <a:lnTo>
                  <a:pt x="380" y="32"/>
                </a:lnTo>
                <a:lnTo>
                  <a:pt x="0" y="32"/>
                </a:lnTo>
                <a:lnTo>
                  <a:pt x="0" y="1584"/>
                </a:lnTo>
                <a:lnTo>
                  <a:pt x="380" y="1584"/>
                </a:lnTo>
                <a:lnTo>
                  <a:pt x="380" y="824"/>
                </a:lnTo>
                <a:cubicBezTo>
                  <a:pt x="380" y="697"/>
                  <a:pt x="444" y="570"/>
                  <a:pt x="539" y="507"/>
                </a:cubicBezTo>
                <a:cubicBezTo>
                  <a:pt x="602" y="412"/>
                  <a:pt x="760" y="380"/>
                  <a:pt x="919" y="380"/>
                </a:cubicBezTo>
                <a:lnTo>
                  <a:pt x="919" y="0"/>
                </a:lnTo>
                <a:close/>
              </a:path>
            </a:pathLst>
          </a:custGeom>
          <a:solidFill>
            <a:srgbClr val="222831"/>
          </a:solidFill>
          <a:ln>
            <a:noFill/>
          </a:ln>
        </p:spPr>
        <p:txBody>
          <a:bodyPr spcFirstLastPara="1" wrap="square" lIns="121900" tIns="121900" rIns="121900" bIns="121900" anchor="ctr" anchorCtr="0">
            <a:noAutofit/>
          </a:bodyPr>
          <a:lstStyle/>
          <a:p>
            <a:endParaRPr sz="2400"/>
          </a:p>
        </p:txBody>
      </p:sp>
      <p:sp>
        <p:nvSpPr>
          <p:cNvPr id="205" name="Google Shape;3170;p35">
            <a:extLst>
              <a:ext uri="{FF2B5EF4-FFF2-40B4-BE49-F238E27FC236}">
                <a16:creationId xmlns:a16="http://schemas.microsoft.com/office/drawing/2014/main" id="{3CC2B610-B8CC-FB83-98C2-CA29252359F4}"/>
              </a:ext>
            </a:extLst>
          </p:cNvPr>
          <p:cNvSpPr/>
          <p:nvPr/>
        </p:nvSpPr>
        <p:spPr>
          <a:xfrm>
            <a:off x="1147114" y="2643848"/>
            <a:ext cx="67455" cy="70203"/>
          </a:xfrm>
          <a:custGeom>
            <a:avLst/>
            <a:gdLst/>
            <a:ahLst/>
            <a:cxnLst/>
            <a:rect l="l" t="t" r="r" b="b"/>
            <a:pathLst>
              <a:path w="1522" h="1584" extrusionOk="0">
                <a:moveTo>
                  <a:pt x="919" y="0"/>
                </a:moveTo>
                <a:cubicBezTo>
                  <a:pt x="666" y="32"/>
                  <a:pt x="476" y="127"/>
                  <a:pt x="381" y="317"/>
                </a:cubicBezTo>
                <a:lnTo>
                  <a:pt x="381" y="32"/>
                </a:lnTo>
                <a:lnTo>
                  <a:pt x="1" y="32"/>
                </a:lnTo>
                <a:lnTo>
                  <a:pt x="1" y="1584"/>
                </a:lnTo>
                <a:lnTo>
                  <a:pt x="381" y="1584"/>
                </a:lnTo>
                <a:lnTo>
                  <a:pt x="381" y="824"/>
                </a:lnTo>
                <a:cubicBezTo>
                  <a:pt x="381" y="697"/>
                  <a:pt x="413" y="570"/>
                  <a:pt x="476" y="507"/>
                </a:cubicBezTo>
                <a:cubicBezTo>
                  <a:pt x="571" y="412"/>
                  <a:pt x="666" y="380"/>
                  <a:pt x="793" y="380"/>
                </a:cubicBezTo>
                <a:cubicBezTo>
                  <a:pt x="888" y="380"/>
                  <a:pt x="983" y="412"/>
                  <a:pt x="1046" y="475"/>
                </a:cubicBezTo>
                <a:cubicBezTo>
                  <a:pt x="1109" y="539"/>
                  <a:pt x="1141" y="634"/>
                  <a:pt x="1141" y="729"/>
                </a:cubicBezTo>
                <a:lnTo>
                  <a:pt x="1141" y="1584"/>
                </a:lnTo>
                <a:lnTo>
                  <a:pt x="1521" y="1584"/>
                </a:lnTo>
                <a:lnTo>
                  <a:pt x="1521" y="602"/>
                </a:lnTo>
                <a:cubicBezTo>
                  <a:pt x="1521" y="412"/>
                  <a:pt x="1458" y="285"/>
                  <a:pt x="1363" y="190"/>
                </a:cubicBezTo>
                <a:cubicBezTo>
                  <a:pt x="1268" y="64"/>
                  <a:pt x="1109" y="0"/>
                  <a:pt x="919" y="0"/>
                </a:cubicBezTo>
                <a:close/>
              </a:path>
            </a:pathLst>
          </a:custGeom>
          <a:solidFill>
            <a:srgbClr val="222831"/>
          </a:solidFill>
          <a:ln>
            <a:noFill/>
          </a:ln>
        </p:spPr>
        <p:txBody>
          <a:bodyPr spcFirstLastPara="1" wrap="square" lIns="121900" tIns="121900" rIns="121900" bIns="121900" anchor="ctr" anchorCtr="0">
            <a:noAutofit/>
          </a:bodyPr>
          <a:lstStyle/>
          <a:p>
            <a:endParaRPr sz="2400"/>
          </a:p>
        </p:txBody>
      </p:sp>
      <p:sp>
        <p:nvSpPr>
          <p:cNvPr id="207" name="Google Shape;3171;p35">
            <a:extLst>
              <a:ext uri="{FF2B5EF4-FFF2-40B4-BE49-F238E27FC236}">
                <a16:creationId xmlns:a16="http://schemas.microsoft.com/office/drawing/2014/main" id="{69714F3F-AC91-DA02-1EED-CE17111FDA37}"/>
              </a:ext>
            </a:extLst>
          </p:cNvPr>
          <p:cNvSpPr/>
          <p:nvPr/>
        </p:nvSpPr>
        <p:spPr>
          <a:xfrm>
            <a:off x="1227156" y="2645222"/>
            <a:ext cx="63200" cy="70247"/>
          </a:xfrm>
          <a:custGeom>
            <a:avLst/>
            <a:gdLst/>
            <a:ahLst/>
            <a:cxnLst/>
            <a:rect l="l" t="t" r="r" b="b"/>
            <a:pathLst>
              <a:path w="1426" h="1585" extrusionOk="0">
                <a:moveTo>
                  <a:pt x="1045" y="888"/>
                </a:moveTo>
                <a:lnTo>
                  <a:pt x="1045" y="1014"/>
                </a:lnTo>
                <a:cubicBezTo>
                  <a:pt x="1045" y="1078"/>
                  <a:pt x="982" y="1141"/>
                  <a:pt x="918" y="1204"/>
                </a:cubicBezTo>
                <a:cubicBezTo>
                  <a:pt x="823" y="1268"/>
                  <a:pt x="760" y="1268"/>
                  <a:pt x="633" y="1268"/>
                </a:cubicBezTo>
                <a:cubicBezTo>
                  <a:pt x="538" y="1268"/>
                  <a:pt x="475" y="1268"/>
                  <a:pt x="443" y="1236"/>
                </a:cubicBezTo>
                <a:cubicBezTo>
                  <a:pt x="380" y="1173"/>
                  <a:pt x="348" y="1141"/>
                  <a:pt x="348" y="1078"/>
                </a:cubicBezTo>
                <a:cubicBezTo>
                  <a:pt x="348" y="983"/>
                  <a:pt x="380" y="951"/>
                  <a:pt x="443" y="919"/>
                </a:cubicBezTo>
                <a:cubicBezTo>
                  <a:pt x="475" y="888"/>
                  <a:pt x="570" y="888"/>
                  <a:pt x="665" y="888"/>
                </a:cubicBezTo>
                <a:close/>
                <a:moveTo>
                  <a:pt x="792" y="1"/>
                </a:moveTo>
                <a:cubicBezTo>
                  <a:pt x="633" y="1"/>
                  <a:pt x="538" y="1"/>
                  <a:pt x="443" y="33"/>
                </a:cubicBezTo>
                <a:cubicBezTo>
                  <a:pt x="317" y="64"/>
                  <a:pt x="222" y="96"/>
                  <a:pt x="95" y="191"/>
                </a:cubicBezTo>
                <a:lnTo>
                  <a:pt x="222" y="444"/>
                </a:lnTo>
                <a:cubicBezTo>
                  <a:pt x="412" y="349"/>
                  <a:pt x="538" y="286"/>
                  <a:pt x="697" y="286"/>
                </a:cubicBezTo>
                <a:cubicBezTo>
                  <a:pt x="823" y="286"/>
                  <a:pt x="887" y="318"/>
                  <a:pt x="950" y="381"/>
                </a:cubicBezTo>
                <a:cubicBezTo>
                  <a:pt x="1013" y="413"/>
                  <a:pt x="1045" y="476"/>
                  <a:pt x="1045" y="571"/>
                </a:cubicBezTo>
                <a:lnTo>
                  <a:pt x="1045" y="634"/>
                </a:lnTo>
                <a:lnTo>
                  <a:pt x="602" y="634"/>
                </a:lnTo>
                <a:cubicBezTo>
                  <a:pt x="412" y="634"/>
                  <a:pt x="253" y="666"/>
                  <a:pt x="158" y="729"/>
                </a:cubicBezTo>
                <a:cubicBezTo>
                  <a:pt x="63" y="824"/>
                  <a:pt x="0" y="951"/>
                  <a:pt x="0" y="1078"/>
                </a:cubicBezTo>
                <a:cubicBezTo>
                  <a:pt x="0" y="1173"/>
                  <a:pt x="32" y="1268"/>
                  <a:pt x="63" y="1331"/>
                </a:cubicBezTo>
                <a:cubicBezTo>
                  <a:pt x="127" y="1394"/>
                  <a:pt x="190" y="1458"/>
                  <a:pt x="253" y="1521"/>
                </a:cubicBezTo>
                <a:cubicBezTo>
                  <a:pt x="348" y="1553"/>
                  <a:pt x="443" y="1584"/>
                  <a:pt x="538" y="1584"/>
                </a:cubicBezTo>
                <a:cubicBezTo>
                  <a:pt x="665" y="1584"/>
                  <a:pt x="760" y="1553"/>
                  <a:pt x="855" y="1521"/>
                </a:cubicBezTo>
                <a:cubicBezTo>
                  <a:pt x="918" y="1489"/>
                  <a:pt x="982" y="1426"/>
                  <a:pt x="1045" y="1363"/>
                </a:cubicBezTo>
                <a:lnTo>
                  <a:pt x="1045" y="1553"/>
                </a:lnTo>
                <a:lnTo>
                  <a:pt x="1425" y="1553"/>
                </a:lnTo>
                <a:lnTo>
                  <a:pt x="1425" y="539"/>
                </a:lnTo>
                <a:cubicBezTo>
                  <a:pt x="1425" y="381"/>
                  <a:pt x="1362" y="223"/>
                  <a:pt x="1267" y="128"/>
                </a:cubicBezTo>
                <a:cubicBezTo>
                  <a:pt x="1140" y="33"/>
                  <a:pt x="982" y="1"/>
                  <a:pt x="792" y="1"/>
                </a:cubicBezTo>
                <a:close/>
              </a:path>
            </a:pathLst>
          </a:custGeom>
          <a:solidFill>
            <a:srgbClr val="222831"/>
          </a:solidFill>
          <a:ln>
            <a:noFill/>
          </a:ln>
        </p:spPr>
        <p:txBody>
          <a:bodyPr spcFirstLastPara="1" wrap="square" lIns="121900" tIns="121900" rIns="121900" bIns="121900" anchor="ctr" anchorCtr="0">
            <a:noAutofit/>
          </a:bodyPr>
          <a:lstStyle/>
          <a:p>
            <a:endParaRPr sz="2400"/>
          </a:p>
        </p:txBody>
      </p:sp>
      <p:sp>
        <p:nvSpPr>
          <p:cNvPr id="209" name="Google Shape;3172;p35">
            <a:extLst>
              <a:ext uri="{FF2B5EF4-FFF2-40B4-BE49-F238E27FC236}">
                <a16:creationId xmlns:a16="http://schemas.microsoft.com/office/drawing/2014/main" id="{229F1FD4-7206-5D9F-3F26-2178720727AF}"/>
              </a:ext>
            </a:extLst>
          </p:cNvPr>
          <p:cNvSpPr/>
          <p:nvPr/>
        </p:nvSpPr>
        <p:spPr>
          <a:xfrm>
            <a:off x="1308527" y="2644867"/>
            <a:ext cx="115144" cy="69184"/>
          </a:xfrm>
          <a:custGeom>
            <a:avLst/>
            <a:gdLst/>
            <a:ahLst/>
            <a:cxnLst/>
            <a:rect l="l" t="t" r="r" b="b"/>
            <a:pathLst>
              <a:path w="2598" h="1561" extrusionOk="0">
                <a:moveTo>
                  <a:pt x="2141" y="1"/>
                </a:moveTo>
                <a:cubicBezTo>
                  <a:pt x="2114" y="1"/>
                  <a:pt x="2087" y="3"/>
                  <a:pt x="2059" y="9"/>
                </a:cubicBezTo>
                <a:cubicBezTo>
                  <a:pt x="1774" y="9"/>
                  <a:pt x="1553" y="136"/>
                  <a:pt x="1458" y="357"/>
                </a:cubicBezTo>
                <a:cubicBezTo>
                  <a:pt x="1426" y="262"/>
                  <a:pt x="1363" y="167"/>
                  <a:pt x="1268" y="104"/>
                </a:cubicBezTo>
                <a:cubicBezTo>
                  <a:pt x="1173" y="41"/>
                  <a:pt x="1078" y="9"/>
                  <a:pt x="951" y="9"/>
                </a:cubicBezTo>
                <a:cubicBezTo>
                  <a:pt x="666" y="9"/>
                  <a:pt x="508" y="104"/>
                  <a:pt x="381" y="294"/>
                </a:cubicBezTo>
                <a:lnTo>
                  <a:pt x="381" y="9"/>
                </a:lnTo>
                <a:lnTo>
                  <a:pt x="1" y="9"/>
                </a:lnTo>
                <a:lnTo>
                  <a:pt x="1" y="1561"/>
                </a:lnTo>
                <a:lnTo>
                  <a:pt x="381" y="1561"/>
                </a:lnTo>
                <a:lnTo>
                  <a:pt x="381" y="801"/>
                </a:lnTo>
                <a:cubicBezTo>
                  <a:pt x="381" y="674"/>
                  <a:pt x="413" y="547"/>
                  <a:pt x="508" y="484"/>
                </a:cubicBezTo>
                <a:cubicBezTo>
                  <a:pt x="571" y="389"/>
                  <a:pt x="666" y="357"/>
                  <a:pt x="793" y="357"/>
                </a:cubicBezTo>
                <a:cubicBezTo>
                  <a:pt x="888" y="357"/>
                  <a:pt x="983" y="389"/>
                  <a:pt x="1046" y="452"/>
                </a:cubicBezTo>
                <a:cubicBezTo>
                  <a:pt x="1078" y="516"/>
                  <a:pt x="1109" y="579"/>
                  <a:pt x="1109" y="706"/>
                </a:cubicBezTo>
                <a:lnTo>
                  <a:pt x="1109" y="1561"/>
                </a:lnTo>
                <a:lnTo>
                  <a:pt x="1489" y="1561"/>
                </a:lnTo>
                <a:lnTo>
                  <a:pt x="1489" y="801"/>
                </a:lnTo>
                <a:cubicBezTo>
                  <a:pt x="1489" y="674"/>
                  <a:pt x="1521" y="547"/>
                  <a:pt x="1616" y="484"/>
                </a:cubicBezTo>
                <a:cubicBezTo>
                  <a:pt x="1679" y="389"/>
                  <a:pt x="1774" y="357"/>
                  <a:pt x="1901" y="357"/>
                </a:cubicBezTo>
                <a:cubicBezTo>
                  <a:pt x="1996" y="357"/>
                  <a:pt x="2091" y="389"/>
                  <a:pt x="2154" y="452"/>
                </a:cubicBezTo>
                <a:cubicBezTo>
                  <a:pt x="2218" y="516"/>
                  <a:pt x="2249" y="579"/>
                  <a:pt x="2249" y="706"/>
                </a:cubicBezTo>
                <a:lnTo>
                  <a:pt x="2249" y="1561"/>
                </a:lnTo>
                <a:lnTo>
                  <a:pt x="2598" y="1561"/>
                </a:lnTo>
                <a:lnTo>
                  <a:pt x="2598" y="579"/>
                </a:lnTo>
                <a:cubicBezTo>
                  <a:pt x="2598" y="389"/>
                  <a:pt x="2566" y="262"/>
                  <a:pt x="2471" y="167"/>
                </a:cubicBezTo>
                <a:cubicBezTo>
                  <a:pt x="2392" y="62"/>
                  <a:pt x="2270" y="1"/>
                  <a:pt x="2141" y="1"/>
                </a:cubicBezTo>
                <a:close/>
              </a:path>
            </a:pathLst>
          </a:custGeom>
          <a:solidFill>
            <a:srgbClr val="222831"/>
          </a:solidFill>
          <a:ln>
            <a:noFill/>
          </a:ln>
        </p:spPr>
        <p:txBody>
          <a:bodyPr spcFirstLastPara="1" wrap="square" lIns="121900" tIns="121900" rIns="121900" bIns="121900" anchor="ctr" anchorCtr="0">
            <a:noAutofit/>
          </a:bodyPr>
          <a:lstStyle/>
          <a:p>
            <a:endParaRPr sz="2400"/>
          </a:p>
        </p:txBody>
      </p:sp>
      <p:sp>
        <p:nvSpPr>
          <p:cNvPr id="211" name="Google Shape;3173;p35">
            <a:extLst>
              <a:ext uri="{FF2B5EF4-FFF2-40B4-BE49-F238E27FC236}">
                <a16:creationId xmlns:a16="http://schemas.microsoft.com/office/drawing/2014/main" id="{FF01497A-F61A-42B7-351F-F12F84D7D2A8}"/>
              </a:ext>
            </a:extLst>
          </p:cNvPr>
          <p:cNvSpPr/>
          <p:nvPr/>
        </p:nvSpPr>
        <p:spPr>
          <a:xfrm>
            <a:off x="1436258" y="2645222"/>
            <a:ext cx="68829" cy="70247"/>
          </a:xfrm>
          <a:custGeom>
            <a:avLst/>
            <a:gdLst/>
            <a:ahLst/>
            <a:cxnLst/>
            <a:rect l="l" t="t" r="r" b="b"/>
            <a:pathLst>
              <a:path w="1553" h="1585" extrusionOk="0">
                <a:moveTo>
                  <a:pt x="793" y="286"/>
                </a:moveTo>
                <a:cubicBezTo>
                  <a:pt x="919" y="286"/>
                  <a:pt x="1014" y="318"/>
                  <a:pt x="1078" y="381"/>
                </a:cubicBezTo>
                <a:cubicBezTo>
                  <a:pt x="1173" y="444"/>
                  <a:pt x="1204" y="539"/>
                  <a:pt x="1204" y="666"/>
                </a:cubicBezTo>
                <a:lnTo>
                  <a:pt x="381" y="666"/>
                </a:lnTo>
                <a:cubicBezTo>
                  <a:pt x="412" y="539"/>
                  <a:pt x="444" y="444"/>
                  <a:pt x="539" y="381"/>
                </a:cubicBezTo>
                <a:cubicBezTo>
                  <a:pt x="602" y="318"/>
                  <a:pt x="697" y="286"/>
                  <a:pt x="793" y="286"/>
                </a:cubicBezTo>
                <a:close/>
                <a:moveTo>
                  <a:pt x="793" y="1"/>
                </a:moveTo>
                <a:cubicBezTo>
                  <a:pt x="634" y="1"/>
                  <a:pt x="507" y="33"/>
                  <a:pt x="381" y="96"/>
                </a:cubicBezTo>
                <a:cubicBezTo>
                  <a:pt x="254" y="159"/>
                  <a:pt x="159" y="254"/>
                  <a:pt x="96" y="381"/>
                </a:cubicBezTo>
                <a:cubicBezTo>
                  <a:pt x="32" y="476"/>
                  <a:pt x="1" y="634"/>
                  <a:pt x="1" y="793"/>
                </a:cubicBezTo>
                <a:cubicBezTo>
                  <a:pt x="1" y="951"/>
                  <a:pt x="32" y="1078"/>
                  <a:pt x="96" y="1204"/>
                </a:cubicBezTo>
                <a:cubicBezTo>
                  <a:pt x="159" y="1299"/>
                  <a:pt x="254" y="1394"/>
                  <a:pt x="381" y="1458"/>
                </a:cubicBezTo>
                <a:cubicBezTo>
                  <a:pt x="507" y="1553"/>
                  <a:pt x="634" y="1584"/>
                  <a:pt x="793" y="1584"/>
                </a:cubicBezTo>
                <a:cubicBezTo>
                  <a:pt x="951" y="1584"/>
                  <a:pt x="1078" y="1553"/>
                  <a:pt x="1173" y="1489"/>
                </a:cubicBezTo>
                <a:cubicBezTo>
                  <a:pt x="1299" y="1458"/>
                  <a:pt x="1394" y="1394"/>
                  <a:pt x="1458" y="1299"/>
                </a:cubicBezTo>
                <a:lnTo>
                  <a:pt x="1268" y="1078"/>
                </a:lnTo>
                <a:cubicBezTo>
                  <a:pt x="1204" y="1141"/>
                  <a:pt x="1141" y="1173"/>
                  <a:pt x="1078" y="1204"/>
                </a:cubicBezTo>
                <a:cubicBezTo>
                  <a:pt x="983" y="1236"/>
                  <a:pt x="919" y="1268"/>
                  <a:pt x="824" y="1268"/>
                </a:cubicBezTo>
                <a:cubicBezTo>
                  <a:pt x="729" y="1268"/>
                  <a:pt x="634" y="1236"/>
                  <a:pt x="539" y="1173"/>
                </a:cubicBezTo>
                <a:cubicBezTo>
                  <a:pt x="476" y="1109"/>
                  <a:pt x="412" y="1014"/>
                  <a:pt x="381" y="919"/>
                </a:cubicBezTo>
                <a:lnTo>
                  <a:pt x="1553" y="919"/>
                </a:lnTo>
                <a:cubicBezTo>
                  <a:pt x="1553" y="888"/>
                  <a:pt x="1553" y="856"/>
                  <a:pt x="1553" y="793"/>
                </a:cubicBezTo>
                <a:cubicBezTo>
                  <a:pt x="1553" y="539"/>
                  <a:pt x="1489" y="349"/>
                  <a:pt x="1363" y="191"/>
                </a:cubicBezTo>
                <a:cubicBezTo>
                  <a:pt x="1236" y="64"/>
                  <a:pt x="1046" y="1"/>
                  <a:pt x="793" y="1"/>
                </a:cubicBezTo>
                <a:close/>
              </a:path>
            </a:pathLst>
          </a:custGeom>
          <a:solidFill>
            <a:srgbClr val="222831"/>
          </a:solidFill>
          <a:ln>
            <a:noFill/>
          </a:ln>
        </p:spPr>
        <p:txBody>
          <a:bodyPr spcFirstLastPara="1" wrap="square" lIns="121900" tIns="121900" rIns="121900" bIns="121900" anchor="ctr" anchorCtr="0">
            <a:noAutofit/>
          </a:bodyPr>
          <a:lstStyle/>
          <a:p>
            <a:endParaRPr sz="2400"/>
          </a:p>
        </p:txBody>
      </p:sp>
      <p:sp>
        <p:nvSpPr>
          <p:cNvPr id="213" name="Google Shape;3174;p35">
            <a:extLst>
              <a:ext uri="{FF2B5EF4-FFF2-40B4-BE49-F238E27FC236}">
                <a16:creationId xmlns:a16="http://schemas.microsoft.com/office/drawing/2014/main" id="{A89BDF79-2A61-715D-675D-80BA034063CE}"/>
              </a:ext>
            </a:extLst>
          </p:cNvPr>
          <p:cNvSpPr/>
          <p:nvPr/>
        </p:nvSpPr>
        <p:spPr>
          <a:xfrm>
            <a:off x="782183" y="3196828"/>
            <a:ext cx="1048523" cy="61827"/>
          </a:xfrm>
          <a:custGeom>
            <a:avLst/>
            <a:gdLst/>
            <a:ahLst/>
            <a:cxnLst/>
            <a:rect l="l" t="t" r="r" b="b"/>
            <a:pathLst>
              <a:path w="23658" h="1395" extrusionOk="0">
                <a:moveTo>
                  <a:pt x="1" y="1"/>
                </a:moveTo>
                <a:lnTo>
                  <a:pt x="1" y="1394"/>
                </a:lnTo>
                <a:lnTo>
                  <a:pt x="23658" y="1394"/>
                </a:lnTo>
                <a:lnTo>
                  <a:pt x="23658" y="1"/>
                </a:lnTo>
                <a:close/>
              </a:path>
            </a:pathLst>
          </a:custGeom>
          <a:solidFill>
            <a:srgbClr val="C4C4C4"/>
          </a:solidFill>
          <a:ln>
            <a:noFill/>
          </a:ln>
        </p:spPr>
        <p:txBody>
          <a:bodyPr spcFirstLastPara="1" wrap="square" lIns="121900" tIns="121900" rIns="121900" bIns="121900" anchor="ctr" anchorCtr="0">
            <a:noAutofit/>
          </a:bodyPr>
          <a:lstStyle/>
          <a:p>
            <a:endParaRPr sz="2400"/>
          </a:p>
        </p:txBody>
      </p:sp>
      <p:sp>
        <p:nvSpPr>
          <p:cNvPr id="215" name="Google Shape;3175;p35">
            <a:extLst>
              <a:ext uri="{FF2B5EF4-FFF2-40B4-BE49-F238E27FC236}">
                <a16:creationId xmlns:a16="http://schemas.microsoft.com/office/drawing/2014/main" id="{A355121B-F81A-4F51-4D26-2F984096B0D4}"/>
              </a:ext>
            </a:extLst>
          </p:cNvPr>
          <p:cNvSpPr/>
          <p:nvPr/>
        </p:nvSpPr>
        <p:spPr>
          <a:xfrm>
            <a:off x="1171004" y="2085195"/>
            <a:ext cx="284977" cy="350971"/>
          </a:xfrm>
          <a:custGeom>
            <a:avLst/>
            <a:gdLst/>
            <a:ahLst/>
            <a:cxnLst/>
            <a:rect l="l" t="t" r="r" b="b"/>
            <a:pathLst>
              <a:path w="6430" h="7919" extrusionOk="0">
                <a:moveTo>
                  <a:pt x="3199" y="698"/>
                </a:moveTo>
                <a:cubicBezTo>
                  <a:pt x="3421" y="698"/>
                  <a:pt x="3642" y="824"/>
                  <a:pt x="3769" y="983"/>
                </a:cubicBezTo>
                <a:cubicBezTo>
                  <a:pt x="3927" y="1141"/>
                  <a:pt x="4022" y="1363"/>
                  <a:pt x="4022" y="1584"/>
                </a:cubicBezTo>
                <a:cubicBezTo>
                  <a:pt x="3991" y="1869"/>
                  <a:pt x="3801" y="2154"/>
                  <a:pt x="3516" y="2281"/>
                </a:cubicBezTo>
                <a:lnTo>
                  <a:pt x="3199" y="2408"/>
                </a:lnTo>
                <a:lnTo>
                  <a:pt x="2882" y="2281"/>
                </a:lnTo>
                <a:cubicBezTo>
                  <a:pt x="2566" y="2154"/>
                  <a:pt x="2376" y="1838"/>
                  <a:pt x="2376" y="1521"/>
                </a:cubicBezTo>
                <a:cubicBezTo>
                  <a:pt x="2376" y="1078"/>
                  <a:pt x="2724" y="698"/>
                  <a:pt x="3199" y="698"/>
                </a:cubicBezTo>
                <a:close/>
                <a:moveTo>
                  <a:pt x="3231" y="3548"/>
                </a:moveTo>
                <a:lnTo>
                  <a:pt x="3642" y="3611"/>
                </a:lnTo>
                <a:cubicBezTo>
                  <a:pt x="3706" y="3643"/>
                  <a:pt x="5637" y="4055"/>
                  <a:pt x="5447" y="5828"/>
                </a:cubicBezTo>
                <a:cubicBezTo>
                  <a:pt x="5416" y="6050"/>
                  <a:pt x="5416" y="6271"/>
                  <a:pt x="5479" y="6556"/>
                </a:cubicBezTo>
                <a:lnTo>
                  <a:pt x="5574" y="7221"/>
                </a:lnTo>
                <a:lnTo>
                  <a:pt x="824" y="7221"/>
                </a:lnTo>
                <a:lnTo>
                  <a:pt x="1014" y="6018"/>
                </a:lnTo>
                <a:cubicBezTo>
                  <a:pt x="1014" y="5828"/>
                  <a:pt x="1045" y="5638"/>
                  <a:pt x="1045" y="5511"/>
                </a:cubicBezTo>
                <a:cubicBezTo>
                  <a:pt x="1045" y="3991"/>
                  <a:pt x="2566" y="3675"/>
                  <a:pt x="2724" y="3643"/>
                </a:cubicBezTo>
                <a:lnTo>
                  <a:pt x="3231" y="3548"/>
                </a:lnTo>
                <a:close/>
                <a:moveTo>
                  <a:pt x="3199" y="1"/>
                </a:moveTo>
                <a:cubicBezTo>
                  <a:pt x="2344" y="1"/>
                  <a:pt x="1647" y="666"/>
                  <a:pt x="1647" y="1521"/>
                </a:cubicBezTo>
                <a:cubicBezTo>
                  <a:pt x="1647" y="2154"/>
                  <a:pt x="2059" y="2693"/>
                  <a:pt x="2597" y="2946"/>
                </a:cubicBezTo>
                <a:cubicBezTo>
                  <a:pt x="2597" y="2946"/>
                  <a:pt x="317" y="3358"/>
                  <a:pt x="317" y="5511"/>
                </a:cubicBezTo>
                <a:cubicBezTo>
                  <a:pt x="317" y="5638"/>
                  <a:pt x="317" y="5796"/>
                  <a:pt x="285" y="5923"/>
                </a:cubicBezTo>
                <a:lnTo>
                  <a:pt x="0" y="7918"/>
                </a:lnTo>
                <a:lnTo>
                  <a:pt x="6397" y="7918"/>
                </a:lnTo>
                <a:lnTo>
                  <a:pt x="6176" y="6430"/>
                </a:lnTo>
                <a:cubicBezTo>
                  <a:pt x="6144" y="6271"/>
                  <a:pt x="6112" y="6081"/>
                  <a:pt x="6144" y="5891"/>
                </a:cubicBezTo>
                <a:cubicBezTo>
                  <a:pt x="6429" y="3485"/>
                  <a:pt x="3769" y="2946"/>
                  <a:pt x="3769" y="2946"/>
                </a:cubicBezTo>
                <a:cubicBezTo>
                  <a:pt x="4307" y="2724"/>
                  <a:pt x="4687" y="2218"/>
                  <a:pt x="4719" y="1616"/>
                </a:cubicBezTo>
                <a:cubicBezTo>
                  <a:pt x="4751" y="793"/>
                  <a:pt x="4086" y="33"/>
                  <a:pt x="3231" y="1"/>
                </a:cubicBezTo>
                <a:close/>
              </a:path>
            </a:pathLst>
          </a:custGeom>
          <a:solidFill>
            <a:srgbClr val="222831"/>
          </a:solidFill>
          <a:ln>
            <a:noFill/>
          </a:ln>
        </p:spPr>
        <p:txBody>
          <a:bodyPr spcFirstLastPara="1" wrap="square" lIns="121900" tIns="121900" rIns="121900" bIns="121900" anchor="ctr" anchorCtr="0">
            <a:noAutofit/>
          </a:bodyPr>
          <a:lstStyle/>
          <a:p>
            <a:endParaRPr sz="2400"/>
          </a:p>
        </p:txBody>
      </p:sp>
      <p:sp>
        <p:nvSpPr>
          <p:cNvPr id="217" name="Google Shape;3176;p35">
            <a:extLst>
              <a:ext uri="{FF2B5EF4-FFF2-40B4-BE49-F238E27FC236}">
                <a16:creationId xmlns:a16="http://schemas.microsoft.com/office/drawing/2014/main" id="{FEFE4F13-57D4-10B0-DF0C-3E23208A4B37}"/>
              </a:ext>
            </a:extLst>
          </p:cNvPr>
          <p:cNvSpPr/>
          <p:nvPr/>
        </p:nvSpPr>
        <p:spPr>
          <a:xfrm>
            <a:off x="1046064" y="3980007"/>
            <a:ext cx="266717" cy="88507"/>
          </a:xfrm>
          <a:custGeom>
            <a:avLst/>
            <a:gdLst/>
            <a:ahLst/>
            <a:cxnLst/>
            <a:rect l="l" t="t" r="r" b="b"/>
            <a:pathLst>
              <a:path w="6018" h="1997" extrusionOk="0">
                <a:moveTo>
                  <a:pt x="1014" y="1"/>
                </a:moveTo>
                <a:cubicBezTo>
                  <a:pt x="476" y="1"/>
                  <a:pt x="1" y="444"/>
                  <a:pt x="1" y="983"/>
                </a:cubicBezTo>
                <a:cubicBezTo>
                  <a:pt x="1" y="1521"/>
                  <a:pt x="476" y="1996"/>
                  <a:pt x="1014" y="1996"/>
                </a:cubicBezTo>
                <a:lnTo>
                  <a:pt x="6018" y="1996"/>
                </a:lnTo>
                <a:lnTo>
                  <a:pt x="6018" y="1"/>
                </a:ln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219" name="Google Shape;3177;p35">
            <a:extLst>
              <a:ext uri="{FF2B5EF4-FFF2-40B4-BE49-F238E27FC236}">
                <a16:creationId xmlns:a16="http://schemas.microsoft.com/office/drawing/2014/main" id="{8DF7A3AE-2C1A-8B1B-3080-21CB8A809020}"/>
              </a:ext>
            </a:extLst>
          </p:cNvPr>
          <p:cNvSpPr/>
          <p:nvPr/>
        </p:nvSpPr>
        <p:spPr>
          <a:xfrm>
            <a:off x="1227157" y="4003897"/>
            <a:ext cx="165668" cy="39356"/>
          </a:xfrm>
          <a:custGeom>
            <a:avLst/>
            <a:gdLst/>
            <a:ahLst/>
            <a:cxnLst/>
            <a:rect l="l" t="t" r="r" b="b"/>
            <a:pathLst>
              <a:path w="3738" h="888" extrusionOk="0">
                <a:moveTo>
                  <a:pt x="443" y="0"/>
                </a:moveTo>
                <a:cubicBezTo>
                  <a:pt x="190" y="0"/>
                  <a:pt x="0" y="190"/>
                  <a:pt x="0" y="444"/>
                </a:cubicBezTo>
                <a:cubicBezTo>
                  <a:pt x="0" y="697"/>
                  <a:pt x="190" y="887"/>
                  <a:pt x="443" y="887"/>
                </a:cubicBezTo>
                <a:lnTo>
                  <a:pt x="3294" y="887"/>
                </a:lnTo>
                <a:cubicBezTo>
                  <a:pt x="3547" y="887"/>
                  <a:pt x="3737" y="697"/>
                  <a:pt x="3737" y="444"/>
                </a:cubicBezTo>
                <a:cubicBezTo>
                  <a:pt x="3737" y="190"/>
                  <a:pt x="3547" y="0"/>
                  <a:pt x="3294"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21" name="Google Shape;3336;p35">
            <a:extLst>
              <a:ext uri="{FF2B5EF4-FFF2-40B4-BE49-F238E27FC236}">
                <a16:creationId xmlns:a16="http://schemas.microsoft.com/office/drawing/2014/main" id="{88D42370-4FAE-FA73-C607-58C29D9CA528}"/>
              </a:ext>
            </a:extLst>
          </p:cNvPr>
          <p:cNvSpPr txBox="1"/>
          <p:nvPr/>
        </p:nvSpPr>
        <p:spPr>
          <a:xfrm>
            <a:off x="421106" y="4355480"/>
            <a:ext cx="2020010" cy="880778"/>
          </a:xfrm>
          <a:prstGeom prst="rect">
            <a:avLst/>
          </a:prstGeom>
          <a:noFill/>
          <a:ln>
            <a:noFill/>
          </a:ln>
        </p:spPr>
        <p:txBody>
          <a:bodyPr spcFirstLastPara="1" wrap="square" lIns="121900" tIns="121900" rIns="121900" bIns="121900" anchor="ctr" anchorCtr="0">
            <a:noAutofit/>
          </a:bodyPr>
          <a:lstStyle/>
          <a:p>
            <a:r>
              <a:rPr lang="en-US" sz="1200" b="0">
                <a:latin typeface="+mn-lt"/>
              </a:rPr>
              <a:t>Huge market and demand for accessories and gadgets bought online.</a:t>
            </a:r>
            <a:endParaRPr lang="en-US" sz="1200" b="0" spc="150" baseline="0">
              <a:latin typeface="+mn-lt"/>
            </a:endParaRPr>
          </a:p>
          <a:p>
            <a:endParaRPr sz="1600">
              <a:latin typeface="Fira Sans"/>
              <a:ea typeface="Fira Sans"/>
              <a:cs typeface="Fira Sans"/>
              <a:sym typeface="Fira Sans"/>
            </a:endParaRPr>
          </a:p>
        </p:txBody>
      </p:sp>
      <p:grpSp>
        <p:nvGrpSpPr>
          <p:cNvPr id="244" name="Google Shape;3205;p35">
            <a:extLst>
              <a:ext uri="{FF2B5EF4-FFF2-40B4-BE49-F238E27FC236}">
                <a16:creationId xmlns:a16="http://schemas.microsoft.com/office/drawing/2014/main" id="{322C2DF4-4048-12F2-7025-DB4C6B5572F2}"/>
              </a:ext>
            </a:extLst>
          </p:cNvPr>
          <p:cNvGrpSpPr/>
          <p:nvPr/>
        </p:nvGrpSpPr>
        <p:grpSpPr>
          <a:xfrm>
            <a:off x="9732800" y="2149771"/>
            <a:ext cx="1851383" cy="2047852"/>
            <a:chOff x="7299588" y="1612326"/>
            <a:chExt cx="1388535" cy="1535888"/>
          </a:xfrm>
        </p:grpSpPr>
        <p:sp>
          <p:nvSpPr>
            <p:cNvPr id="223" name="Google Shape;3206;p35">
              <a:extLst>
                <a:ext uri="{FF2B5EF4-FFF2-40B4-BE49-F238E27FC236}">
                  <a16:creationId xmlns:a16="http://schemas.microsoft.com/office/drawing/2014/main" id="{A7D7D658-4D93-9CB7-1724-8F22CB561057}"/>
                </a:ext>
              </a:extLst>
            </p:cNvPr>
            <p:cNvSpPr/>
            <p:nvPr/>
          </p:nvSpPr>
          <p:spPr>
            <a:xfrm>
              <a:off x="7977518" y="2155501"/>
              <a:ext cx="644258" cy="135852"/>
            </a:xfrm>
            <a:custGeom>
              <a:avLst/>
              <a:gdLst/>
              <a:ahLst/>
              <a:cxnLst/>
              <a:rect l="l" t="t" r="r" b="b"/>
              <a:pathLst>
                <a:path w="19382" h="4087" extrusionOk="0">
                  <a:moveTo>
                    <a:pt x="2059" y="1"/>
                  </a:moveTo>
                  <a:cubicBezTo>
                    <a:pt x="919" y="1"/>
                    <a:pt x="1" y="919"/>
                    <a:pt x="1" y="2059"/>
                  </a:cubicBezTo>
                  <a:cubicBezTo>
                    <a:pt x="1" y="3168"/>
                    <a:pt x="919" y="4086"/>
                    <a:pt x="2059" y="4086"/>
                  </a:cubicBezTo>
                  <a:lnTo>
                    <a:pt x="17355" y="4086"/>
                  </a:lnTo>
                  <a:cubicBezTo>
                    <a:pt x="18464" y="4086"/>
                    <a:pt x="19382" y="3168"/>
                    <a:pt x="19382" y="2059"/>
                  </a:cubicBezTo>
                  <a:cubicBezTo>
                    <a:pt x="19382" y="919"/>
                    <a:pt x="18464" y="1"/>
                    <a:pt x="17355" y="1"/>
                  </a:cubicBezTo>
                  <a:close/>
                </a:path>
              </a:pathLst>
            </a:custGeom>
            <a:solidFill>
              <a:srgbClr val="EEEEEE"/>
            </a:solidFill>
            <a:ln>
              <a:noFill/>
            </a:ln>
          </p:spPr>
          <p:txBody>
            <a:bodyPr spcFirstLastPara="1" wrap="square" lIns="121900" tIns="121900" rIns="121900" bIns="121900" anchor="ctr" anchorCtr="0">
              <a:noAutofit/>
            </a:bodyPr>
            <a:lstStyle/>
            <a:p>
              <a:endParaRPr sz="2400"/>
            </a:p>
          </p:txBody>
        </p:sp>
        <p:sp>
          <p:nvSpPr>
            <p:cNvPr id="224" name="Google Shape;3207;p35">
              <a:extLst>
                <a:ext uri="{FF2B5EF4-FFF2-40B4-BE49-F238E27FC236}">
                  <a16:creationId xmlns:a16="http://schemas.microsoft.com/office/drawing/2014/main" id="{592491DA-E00F-05A0-8EF6-EED5AF5F1E6A}"/>
                </a:ext>
              </a:extLst>
            </p:cNvPr>
            <p:cNvSpPr/>
            <p:nvPr/>
          </p:nvSpPr>
          <p:spPr>
            <a:xfrm>
              <a:off x="7619623" y="1721819"/>
              <a:ext cx="644258" cy="136882"/>
            </a:xfrm>
            <a:custGeom>
              <a:avLst/>
              <a:gdLst/>
              <a:ahLst/>
              <a:cxnLst/>
              <a:rect l="l" t="t" r="r" b="b"/>
              <a:pathLst>
                <a:path w="19382" h="4118" extrusionOk="0">
                  <a:moveTo>
                    <a:pt x="2059" y="0"/>
                  </a:moveTo>
                  <a:cubicBezTo>
                    <a:pt x="918" y="0"/>
                    <a:pt x="0" y="919"/>
                    <a:pt x="0" y="2059"/>
                  </a:cubicBezTo>
                  <a:cubicBezTo>
                    <a:pt x="0" y="3199"/>
                    <a:pt x="918" y="4117"/>
                    <a:pt x="2059" y="4117"/>
                  </a:cubicBezTo>
                  <a:lnTo>
                    <a:pt x="17355" y="4117"/>
                  </a:lnTo>
                  <a:cubicBezTo>
                    <a:pt x="18463" y="4117"/>
                    <a:pt x="19382" y="3199"/>
                    <a:pt x="19382" y="2059"/>
                  </a:cubicBezTo>
                  <a:cubicBezTo>
                    <a:pt x="19382" y="919"/>
                    <a:pt x="18463" y="0"/>
                    <a:pt x="17355" y="0"/>
                  </a:cubicBezTo>
                  <a:close/>
                </a:path>
              </a:pathLst>
            </a:custGeom>
            <a:solidFill>
              <a:srgbClr val="EEEEEE"/>
            </a:solidFill>
            <a:ln>
              <a:noFill/>
            </a:ln>
          </p:spPr>
          <p:txBody>
            <a:bodyPr spcFirstLastPara="1" wrap="square" lIns="121900" tIns="121900" rIns="121900" bIns="121900" anchor="ctr" anchorCtr="0">
              <a:noAutofit/>
            </a:bodyPr>
            <a:lstStyle/>
            <a:p>
              <a:endParaRPr sz="2400"/>
            </a:p>
          </p:txBody>
        </p:sp>
        <p:sp>
          <p:nvSpPr>
            <p:cNvPr id="225" name="Google Shape;3208;p35">
              <a:extLst>
                <a:ext uri="{FF2B5EF4-FFF2-40B4-BE49-F238E27FC236}">
                  <a16:creationId xmlns:a16="http://schemas.microsoft.com/office/drawing/2014/main" id="{43C0C61E-1CDA-D48D-9700-F035A9EE84D2}"/>
                </a:ext>
              </a:extLst>
            </p:cNvPr>
            <p:cNvSpPr/>
            <p:nvPr/>
          </p:nvSpPr>
          <p:spPr>
            <a:xfrm>
              <a:off x="7440659" y="2055515"/>
              <a:ext cx="362150" cy="135819"/>
            </a:xfrm>
            <a:custGeom>
              <a:avLst/>
              <a:gdLst/>
              <a:ahLst/>
              <a:cxnLst/>
              <a:rect l="l" t="t" r="r" b="b"/>
              <a:pathLst>
                <a:path w="10895" h="4086" extrusionOk="0">
                  <a:moveTo>
                    <a:pt x="2059" y="0"/>
                  </a:moveTo>
                  <a:cubicBezTo>
                    <a:pt x="919" y="0"/>
                    <a:pt x="0" y="919"/>
                    <a:pt x="0" y="2027"/>
                  </a:cubicBezTo>
                  <a:cubicBezTo>
                    <a:pt x="0" y="3167"/>
                    <a:pt x="919" y="4086"/>
                    <a:pt x="2059" y="4086"/>
                  </a:cubicBezTo>
                  <a:lnTo>
                    <a:pt x="8836" y="4086"/>
                  </a:lnTo>
                  <a:cubicBezTo>
                    <a:pt x="9976" y="4086"/>
                    <a:pt x="10894" y="3167"/>
                    <a:pt x="10863" y="2027"/>
                  </a:cubicBezTo>
                  <a:cubicBezTo>
                    <a:pt x="10863" y="919"/>
                    <a:pt x="9976" y="0"/>
                    <a:pt x="8836" y="0"/>
                  </a:cubicBezTo>
                  <a:close/>
                </a:path>
              </a:pathLst>
            </a:custGeom>
            <a:solidFill>
              <a:srgbClr val="EEEEEE"/>
            </a:solidFill>
            <a:ln>
              <a:noFill/>
            </a:ln>
          </p:spPr>
          <p:txBody>
            <a:bodyPr spcFirstLastPara="1" wrap="square" lIns="121900" tIns="121900" rIns="121900" bIns="121900" anchor="ctr" anchorCtr="0">
              <a:noAutofit/>
            </a:bodyPr>
            <a:lstStyle/>
            <a:p>
              <a:endParaRPr sz="2400"/>
            </a:p>
          </p:txBody>
        </p:sp>
        <p:sp>
          <p:nvSpPr>
            <p:cNvPr id="226" name="Google Shape;3209;p35">
              <a:extLst>
                <a:ext uri="{FF2B5EF4-FFF2-40B4-BE49-F238E27FC236}">
                  <a16:creationId xmlns:a16="http://schemas.microsoft.com/office/drawing/2014/main" id="{AC9C68B7-7434-94F1-2C63-99B2D685177E}"/>
                </a:ext>
              </a:extLst>
            </p:cNvPr>
            <p:cNvSpPr/>
            <p:nvPr/>
          </p:nvSpPr>
          <p:spPr>
            <a:xfrm>
              <a:off x="7299588" y="2820800"/>
              <a:ext cx="456917" cy="90579"/>
            </a:xfrm>
            <a:custGeom>
              <a:avLst/>
              <a:gdLst/>
              <a:ahLst/>
              <a:cxnLst/>
              <a:rect l="l" t="t" r="r" b="b"/>
              <a:pathLst>
                <a:path w="13746" h="2725" extrusionOk="0">
                  <a:moveTo>
                    <a:pt x="1362" y="1"/>
                  </a:moveTo>
                  <a:cubicBezTo>
                    <a:pt x="602" y="1"/>
                    <a:pt x="1" y="634"/>
                    <a:pt x="1" y="1362"/>
                  </a:cubicBezTo>
                  <a:cubicBezTo>
                    <a:pt x="1" y="2122"/>
                    <a:pt x="602" y="2724"/>
                    <a:pt x="1362" y="2724"/>
                  </a:cubicBezTo>
                  <a:lnTo>
                    <a:pt x="13745" y="2724"/>
                  </a:lnTo>
                  <a:lnTo>
                    <a:pt x="13745" y="1"/>
                  </a:lnTo>
                  <a:close/>
                </a:path>
              </a:pathLst>
            </a:custGeom>
            <a:solidFill>
              <a:srgbClr val="263C4C"/>
            </a:solidFill>
            <a:ln>
              <a:noFill/>
            </a:ln>
          </p:spPr>
          <p:txBody>
            <a:bodyPr spcFirstLastPara="1" wrap="square" lIns="121900" tIns="121900" rIns="121900" bIns="121900" anchor="ctr" anchorCtr="0">
              <a:noAutofit/>
            </a:bodyPr>
            <a:lstStyle/>
            <a:p>
              <a:endParaRPr sz="2400"/>
            </a:p>
          </p:txBody>
        </p:sp>
        <p:sp>
          <p:nvSpPr>
            <p:cNvPr id="227" name="Google Shape;3210;p35">
              <a:extLst>
                <a:ext uri="{FF2B5EF4-FFF2-40B4-BE49-F238E27FC236}">
                  <a16:creationId xmlns:a16="http://schemas.microsoft.com/office/drawing/2014/main" id="{8C9F424C-5198-4E8C-3D01-61BD14D2EF08}"/>
                </a:ext>
              </a:extLst>
            </p:cNvPr>
            <p:cNvSpPr/>
            <p:nvPr/>
          </p:nvSpPr>
          <p:spPr>
            <a:xfrm>
              <a:off x="7462763" y="2667098"/>
              <a:ext cx="293742" cy="82169"/>
            </a:xfrm>
            <a:custGeom>
              <a:avLst/>
              <a:gdLst/>
              <a:ahLst/>
              <a:cxnLst/>
              <a:rect l="l" t="t" r="r" b="b"/>
              <a:pathLst>
                <a:path w="8837" h="2472" extrusionOk="0">
                  <a:moveTo>
                    <a:pt x="1235" y="1"/>
                  </a:moveTo>
                  <a:cubicBezTo>
                    <a:pt x="539" y="1"/>
                    <a:pt x="0" y="539"/>
                    <a:pt x="0" y="1236"/>
                  </a:cubicBezTo>
                  <a:cubicBezTo>
                    <a:pt x="0" y="1901"/>
                    <a:pt x="539" y="2471"/>
                    <a:pt x="1235" y="2471"/>
                  </a:cubicBezTo>
                  <a:lnTo>
                    <a:pt x="8836" y="2471"/>
                  </a:lnTo>
                  <a:lnTo>
                    <a:pt x="8836" y="1"/>
                  </a:lnTo>
                  <a:close/>
                </a:path>
              </a:pathLst>
            </a:custGeom>
            <a:solidFill>
              <a:srgbClr val="263C4C"/>
            </a:solidFill>
            <a:ln>
              <a:noFill/>
            </a:ln>
          </p:spPr>
          <p:txBody>
            <a:bodyPr spcFirstLastPara="1" wrap="square" lIns="121900" tIns="121900" rIns="121900" bIns="121900" anchor="ctr" anchorCtr="0">
              <a:noAutofit/>
            </a:bodyPr>
            <a:lstStyle/>
            <a:p>
              <a:endParaRPr sz="2400"/>
            </a:p>
          </p:txBody>
        </p:sp>
        <p:sp>
          <p:nvSpPr>
            <p:cNvPr id="228" name="Google Shape;3211;p35">
              <a:extLst>
                <a:ext uri="{FF2B5EF4-FFF2-40B4-BE49-F238E27FC236}">
                  <a16:creationId xmlns:a16="http://schemas.microsoft.com/office/drawing/2014/main" id="{B3DEFD67-0FDE-AAAB-90F3-B144E91CDAC2}"/>
                </a:ext>
              </a:extLst>
            </p:cNvPr>
            <p:cNvSpPr/>
            <p:nvPr/>
          </p:nvSpPr>
          <p:spPr>
            <a:xfrm>
              <a:off x="7540645" y="2509208"/>
              <a:ext cx="215861" cy="84263"/>
            </a:xfrm>
            <a:custGeom>
              <a:avLst/>
              <a:gdLst/>
              <a:ahLst/>
              <a:cxnLst/>
              <a:rect l="l" t="t" r="r" b="b"/>
              <a:pathLst>
                <a:path w="6494" h="2535" extrusionOk="0">
                  <a:moveTo>
                    <a:pt x="1268" y="1"/>
                  </a:moveTo>
                  <a:cubicBezTo>
                    <a:pt x="571" y="1"/>
                    <a:pt x="1" y="571"/>
                    <a:pt x="1" y="1267"/>
                  </a:cubicBezTo>
                  <a:cubicBezTo>
                    <a:pt x="1" y="1964"/>
                    <a:pt x="571" y="2534"/>
                    <a:pt x="1268" y="2534"/>
                  </a:cubicBezTo>
                  <a:lnTo>
                    <a:pt x="6493" y="2534"/>
                  </a:lnTo>
                  <a:lnTo>
                    <a:pt x="6493" y="1"/>
                  </a:lnTo>
                  <a:close/>
                </a:path>
              </a:pathLst>
            </a:custGeom>
            <a:solidFill>
              <a:srgbClr val="263C4C"/>
            </a:solidFill>
            <a:ln>
              <a:noFill/>
            </a:ln>
          </p:spPr>
          <p:txBody>
            <a:bodyPr spcFirstLastPara="1" wrap="square" lIns="121900" tIns="121900" rIns="121900" bIns="121900" anchor="ctr" anchorCtr="0">
              <a:noAutofit/>
            </a:bodyPr>
            <a:lstStyle/>
            <a:p>
              <a:endParaRPr sz="2400"/>
            </a:p>
          </p:txBody>
        </p:sp>
        <p:sp>
          <p:nvSpPr>
            <p:cNvPr id="229" name="Google Shape;3212;p35">
              <a:extLst>
                <a:ext uri="{FF2B5EF4-FFF2-40B4-BE49-F238E27FC236}">
                  <a16:creationId xmlns:a16="http://schemas.microsoft.com/office/drawing/2014/main" id="{8FBEF07D-45A9-E8EA-A10A-61F31303AB6F}"/>
                </a:ext>
              </a:extLst>
            </p:cNvPr>
            <p:cNvSpPr/>
            <p:nvPr/>
          </p:nvSpPr>
          <p:spPr>
            <a:xfrm>
              <a:off x="7505909" y="2982911"/>
              <a:ext cx="250596" cy="47400"/>
            </a:xfrm>
            <a:custGeom>
              <a:avLst/>
              <a:gdLst/>
              <a:ahLst/>
              <a:cxnLst/>
              <a:rect l="l" t="t" r="r" b="b"/>
              <a:pathLst>
                <a:path w="7539" h="1426" extrusionOk="0">
                  <a:moveTo>
                    <a:pt x="697" y="1"/>
                  </a:moveTo>
                  <a:cubicBezTo>
                    <a:pt x="317" y="1"/>
                    <a:pt x="1" y="349"/>
                    <a:pt x="1" y="729"/>
                  </a:cubicBezTo>
                  <a:cubicBezTo>
                    <a:pt x="1" y="1109"/>
                    <a:pt x="317" y="1426"/>
                    <a:pt x="697" y="1426"/>
                  </a:cubicBezTo>
                  <a:lnTo>
                    <a:pt x="7538" y="1426"/>
                  </a:lnTo>
                  <a:lnTo>
                    <a:pt x="7538" y="1"/>
                  </a:lnTo>
                  <a:close/>
                </a:path>
              </a:pathLst>
            </a:custGeom>
            <a:solidFill>
              <a:srgbClr val="263C4C"/>
            </a:solidFill>
            <a:ln>
              <a:noFill/>
            </a:ln>
          </p:spPr>
          <p:txBody>
            <a:bodyPr spcFirstLastPara="1" wrap="square" lIns="121900" tIns="121900" rIns="121900" bIns="121900" anchor="ctr" anchorCtr="0">
              <a:noAutofit/>
            </a:bodyPr>
            <a:lstStyle/>
            <a:p>
              <a:endParaRPr sz="2400"/>
            </a:p>
          </p:txBody>
        </p:sp>
        <p:sp>
          <p:nvSpPr>
            <p:cNvPr id="230" name="Google Shape;3213;p35">
              <a:extLst>
                <a:ext uri="{FF2B5EF4-FFF2-40B4-BE49-F238E27FC236}">
                  <a16:creationId xmlns:a16="http://schemas.microsoft.com/office/drawing/2014/main" id="{79B5B118-8692-3DB5-34DF-104A4BBCE612}"/>
                </a:ext>
              </a:extLst>
            </p:cNvPr>
            <p:cNvSpPr/>
            <p:nvPr/>
          </p:nvSpPr>
          <p:spPr>
            <a:xfrm>
              <a:off x="8299647" y="2594469"/>
              <a:ext cx="388476" cy="436907"/>
            </a:xfrm>
            <a:custGeom>
              <a:avLst/>
              <a:gdLst/>
              <a:ahLst/>
              <a:cxnLst/>
              <a:rect l="l" t="t" r="r" b="b"/>
              <a:pathLst>
                <a:path w="11687" h="13144" extrusionOk="0">
                  <a:moveTo>
                    <a:pt x="0" y="1"/>
                  </a:moveTo>
                  <a:lnTo>
                    <a:pt x="0" y="9565"/>
                  </a:lnTo>
                  <a:lnTo>
                    <a:pt x="0" y="13143"/>
                  </a:lnTo>
                  <a:lnTo>
                    <a:pt x="2945" y="13143"/>
                  </a:lnTo>
                  <a:cubicBezTo>
                    <a:pt x="3421" y="12035"/>
                    <a:pt x="4529" y="11243"/>
                    <a:pt x="5827" y="11243"/>
                  </a:cubicBezTo>
                  <a:cubicBezTo>
                    <a:pt x="7126" y="11243"/>
                    <a:pt x="8234" y="12035"/>
                    <a:pt x="8741" y="13143"/>
                  </a:cubicBezTo>
                  <a:lnTo>
                    <a:pt x="10863" y="13143"/>
                  </a:lnTo>
                  <a:cubicBezTo>
                    <a:pt x="11306" y="13143"/>
                    <a:pt x="11686" y="12795"/>
                    <a:pt x="11686" y="12320"/>
                  </a:cubicBezTo>
                  <a:lnTo>
                    <a:pt x="11686" y="10040"/>
                  </a:lnTo>
                  <a:cubicBezTo>
                    <a:pt x="11686" y="9406"/>
                    <a:pt x="11148" y="8868"/>
                    <a:pt x="10514" y="8868"/>
                  </a:cubicBezTo>
                  <a:lnTo>
                    <a:pt x="7506" y="508"/>
                  </a:lnTo>
                  <a:cubicBezTo>
                    <a:pt x="7379" y="191"/>
                    <a:pt x="7094" y="1"/>
                    <a:pt x="6777" y="1"/>
                  </a:cubicBez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231" name="Google Shape;3214;p35">
              <a:extLst>
                <a:ext uri="{FF2B5EF4-FFF2-40B4-BE49-F238E27FC236}">
                  <a16:creationId xmlns:a16="http://schemas.microsoft.com/office/drawing/2014/main" id="{F3022C5B-0C70-33A8-AD63-1241B0C53AEA}"/>
                </a:ext>
              </a:extLst>
            </p:cNvPr>
            <p:cNvSpPr/>
            <p:nvPr/>
          </p:nvSpPr>
          <p:spPr>
            <a:xfrm>
              <a:off x="7701726" y="2437642"/>
              <a:ext cx="572692" cy="593733"/>
            </a:xfrm>
            <a:custGeom>
              <a:avLst/>
              <a:gdLst/>
              <a:ahLst/>
              <a:cxnLst/>
              <a:rect l="l" t="t" r="r" b="b"/>
              <a:pathLst>
                <a:path w="17229" h="17862" extrusionOk="0">
                  <a:moveTo>
                    <a:pt x="2090" y="0"/>
                  </a:moveTo>
                  <a:cubicBezTo>
                    <a:pt x="919" y="0"/>
                    <a:pt x="0" y="950"/>
                    <a:pt x="0" y="2090"/>
                  </a:cubicBezTo>
                  <a:lnTo>
                    <a:pt x="0" y="17070"/>
                  </a:lnTo>
                  <a:cubicBezTo>
                    <a:pt x="0" y="17513"/>
                    <a:pt x="349" y="17861"/>
                    <a:pt x="792" y="17861"/>
                  </a:cubicBezTo>
                  <a:lnTo>
                    <a:pt x="5701" y="17861"/>
                  </a:lnTo>
                  <a:cubicBezTo>
                    <a:pt x="6207" y="16753"/>
                    <a:pt x="7316" y="15961"/>
                    <a:pt x="8614" y="15961"/>
                  </a:cubicBezTo>
                  <a:cubicBezTo>
                    <a:pt x="9913" y="15961"/>
                    <a:pt x="11021" y="16753"/>
                    <a:pt x="11496" y="17861"/>
                  </a:cubicBezTo>
                  <a:lnTo>
                    <a:pt x="17228" y="17861"/>
                  </a:lnTo>
                  <a:lnTo>
                    <a:pt x="17228" y="2090"/>
                  </a:lnTo>
                  <a:cubicBezTo>
                    <a:pt x="17228" y="950"/>
                    <a:pt x="16278" y="0"/>
                    <a:pt x="15138" y="0"/>
                  </a:cubicBez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232" name="Google Shape;3215;p35">
              <a:extLst>
                <a:ext uri="{FF2B5EF4-FFF2-40B4-BE49-F238E27FC236}">
                  <a16:creationId xmlns:a16="http://schemas.microsoft.com/office/drawing/2014/main" id="{EF6F3A6F-5457-4DCC-96FB-3F6772BAB442}"/>
                </a:ext>
              </a:extLst>
            </p:cNvPr>
            <p:cNvSpPr/>
            <p:nvPr/>
          </p:nvSpPr>
          <p:spPr>
            <a:xfrm>
              <a:off x="7701726" y="2437642"/>
              <a:ext cx="572692" cy="69505"/>
            </a:xfrm>
            <a:custGeom>
              <a:avLst/>
              <a:gdLst/>
              <a:ahLst/>
              <a:cxnLst/>
              <a:rect l="l" t="t" r="r" b="b"/>
              <a:pathLst>
                <a:path w="17229" h="2091" extrusionOk="0">
                  <a:moveTo>
                    <a:pt x="2090" y="0"/>
                  </a:moveTo>
                  <a:cubicBezTo>
                    <a:pt x="919" y="0"/>
                    <a:pt x="0" y="950"/>
                    <a:pt x="0" y="2090"/>
                  </a:cubicBezTo>
                  <a:lnTo>
                    <a:pt x="17228" y="2090"/>
                  </a:lnTo>
                  <a:cubicBezTo>
                    <a:pt x="17228" y="950"/>
                    <a:pt x="16310" y="0"/>
                    <a:pt x="15138" y="0"/>
                  </a:cubicBezTo>
                  <a:close/>
                </a:path>
              </a:pathLst>
            </a:custGeom>
            <a:solidFill>
              <a:srgbClr val="F2A365"/>
            </a:solidFill>
            <a:ln>
              <a:noFill/>
            </a:ln>
          </p:spPr>
          <p:txBody>
            <a:bodyPr spcFirstLastPara="1" wrap="square" lIns="121900" tIns="121900" rIns="121900" bIns="121900" anchor="ctr" anchorCtr="0">
              <a:noAutofit/>
            </a:bodyPr>
            <a:lstStyle/>
            <a:p>
              <a:endParaRPr sz="2400"/>
            </a:p>
          </p:txBody>
        </p:sp>
        <p:sp>
          <p:nvSpPr>
            <p:cNvPr id="233" name="Google Shape;3216;p35">
              <a:extLst>
                <a:ext uri="{FF2B5EF4-FFF2-40B4-BE49-F238E27FC236}">
                  <a16:creationId xmlns:a16="http://schemas.microsoft.com/office/drawing/2014/main" id="{12CFB8E5-76CA-C445-6545-A69FB1516BC1}"/>
                </a:ext>
              </a:extLst>
            </p:cNvPr>
            <p:cNvSpPr/>
            <p:nvPr/>
          </p:nvSpPr>
          <p:spPr>
            <a:xfrm>
              <a:off x="7701726" y="2594469"/>
              <a:ext cx="572692" cy="69505"/>
            </a:xfrm>
            <a:custGeom>
              <a:avLst/>
              <a:gdLst/>
              <a:ahLst/>
              <a:cxnLst/>
              <a:rect l="l" t="t" r="r" b="b"/>
              <a:pathLst>
                <a:path w="17229" h="2091" extrusionOk="0">
                  <a:moveTo>
                    <a:pt x="0" y="1"/>
                  </a:moveTo>
                  <a:lnTo>
                    <a:pt x="0" y="2091"/>
                  </a:lnTo>
                  <a:lnTo>
                    <a:pt x="17228" y="2091"/>
                  </a:lnTo>
                  <a:lnTo>
                    <a:pt x="17228" y="1"/>
                  </a:lnTo>
                  <a:close/>
                </a:path>
              </a:pathLst>
            </a:custGeom>
            <a:solidFill>
              <a:srgbClr val="F2A365"/>
            </a:solidFill>
            <a:ln>
              <a:noFill/>
            </a:ln>
          </p:spPr>
          <p:txBody>
            <a:bodyPr spcFirstLastPara="1" wrap="square" lIns="121900" tIns="121900" rIns="121900" bIns="121900" anchor="ctr" anchorCtr="0">
              <a:noAutofit/>
            </a:bodyPr>
            <a:lstStyle/>
            <a:p>
              <a:endParaRPr sz="2400"/>
            </a:p>
          </p:txBody>
        </p:sp>
        <p:sp>
          <p:nvSpPr>
            <p:cNvPr id="234" name="Google Shape;3217;p35">
              <a:extLst>
                <a:ext uri="{FF2B5EF4-FFF2-40B4-BE49-F238E27FC236}">
                  <a16:creationId xmlns:a16="http://schemas.microsoft.com/office/drawing/2014/main" id="{C98E8073-B736-2B71-6574-08261F6B9BDE}"/>
                </a:ext>
              </a:extLst>
            </p:cNvPr>
            <p:cNvSpPr/>
            <p:nvPr/>
          </p:nvSpPr>
          <p:spPr>
            <a:xfrm>
              <a:off x="7701726" y="2750265"/>
              <a:ext cx="572692" cy="69505"/>
            </a:xfrm>
            <a:custGeom>
              <a:avLst/>
              <a:gdLst/>
              <a:ahLst/>
              <a:cxnLst/>
              <a:rect l="l" t="t" r="r" b="b"/>
              <a:pathLst>
                <a:path w="17229" h="2091" extrusionOk="0">
                  <a:moveTo>
                    <a:pt x="0" y="1"/>
                  </a:moveTo>
                  <a:lnTo>
                    <a:pt x="0" y="2091"/>
                  </a:lnTo>
                  <a:lnTo>
                    <a:pt x="17228" y="2091"/>
                  </a:lnTo>
                  <a:lnTo>
                    <a:pt x="17228" y="1"/>
                  </a:lnTo>
                  <a:close/>
                </a:path>
              </a:pathLst>
            </a:custGeom>
            <a:solidFill>
              <a:srgbClr val="F2A365"/>
            </a:solidFill>
            <a:ln>
              <a:noFill/>
            </a:ln>
          </p:spPr>
          <p:txBody>
            <a:bodyPr spcFirstLastPara="1" wrap="square" lIns="121900" tIns="121900" rIns="121900" bIns="121900" anchor="ctr" anchorCtr="0">
              <a:noAutofit/>
            </a:bodyPr>
            <a:lstStyle/>
            <a:p>
              <a:endParaRPr sz="2400"/>
            </a:p>
          </p:txBody>
        </p:sp>
        <p:sp>
          <p:nvSpPr>
            <p:cNvPr id="235" name="Google Shape;3218;p35">
              <a:extLst>
                <a:ext uri="{FF2B5EF4-FFF2-40B4-BE49-F238E27FC236}">
                  <a16:creationId xmlns:a16="http://schemas.microsoft.com/office/drawing/2014/main" id="{8AE04E28-786E-87D6-9246-B5171F64EF24}"/>
                </a:ext>
              </a:extLst>
            </p:cNvPr>
            <p:cNvSpPr/>
            <p:nvPr/>
          </p:nvSpPr>
          <p:spPr>
            <a:xfrm>
              <a:off x="7701726" y="2912376"/>
              <a:ext cx="572692" cy="69505"/>
            </a:xfrm>
            <a:custGeom>
              <a:avLst/>
              <a:gdLst/>
              <a:ahLst/>
              <a:cxnLst/>
              <a:rect l="l" t="t" r="r" b="b"/>
              <a:pathLst>
                <a:path w="17229" h="2091" extrusionOk="0">
                  <a:moveTo>
                    <a:pt x="0" y="1"/>
                  </a:moveTo>
                  <a:lnTo>
                    <a:pt x="0" y="2091"/>
                  </a:lnTo>
                  <a:lnTo>
                    <a:pt x="7062" y="2091"/>
                  </a:lnTo>
                  <a:cubicBezTo>
                    <a:pt x="7537" y="1838"/>
                    <a:pt x="8044" y="1679"/>
                    <a:pt x="8614" y="1679"/>
                  </a:cubicBezTo>
                  <a:cubicBezTo>
                    <a:pt x="9184" y="1679"/>
                    <a:pt x="9691" y="1838"/>
                    <a:pt x="10166" y="2091"/>
                  </a:cubicBezTo>
                  <a:lnTo>
                    <a:pt x="17228" y="2091"/>
                  </a:lnTo>
                  <a:lnTo>
                    <a:pt x="17228" y="1"/>
                  </a:lnTo>
                  <a:close/>
                </a:path>
              </a:pathLst>
            </a:custGeom>
            <a:solidFill>
              <a:srgbClr val="F2A365"/>
            </a:solidFill>
            <a:ln>
              <a:noFill/>
            </a:ln>
          </p:spPr>
          <p:txBody>
            <a:bodyPr spcFirstLastPara="1" wrap="square" lIns="121900" tIns="121900" rIns="121900" bIns="121900" anchor="ctr" anchorCtr="0">
              <a:noAutofit/>
            </a:bodyPr>
            <a:lstStyle/>
            <a:p>
              <a:endParaRPr sz="2400"/>
            </a:p>
          </p:txBody>
        </p:sp>
        <p:sp>
          <p:nvSpPr>
            <p:cNvPr id="236" name="Google Shape;3219;p35">
              <a:extLst>
                <a:ext uri="{FF2B5EF4-FFF2-40B4-BE49-F238E27FC236}">
                  <a16:creationId xmlns:a16="http://schemas.microsoft.com/office/drawing/2014/main" id="{60C96AA0-3BB6-7560-53B9-2379CDEC0109}"/>
                </a:ext>
              </a:extLst>
            </p:cNvPr>
            <p:cNvSpPr/>
            <p:nvPr/>
          </p:nvSpPr>
          <p:spPr>
            <a:xfrm>
              <a:off x="8341762" y="2629204"/>
              <a:ext cx="261067" cy="257942"/>
            </a:xfrm>
            <a:custGeom>
              <a:avLst/>
              <a:gdLst/>
              <a:ahLst/>
              <a:cxnLst/>
              <a:rect l="l" t="t" r="r" b="b"/>
              <a:pathLst>
                <a:path w="7854" h="7760" extrusionOk="0">
                  <a:moveTo>
                    <a:pt x="0" y="1"/>
                  </a:moveTo>
                  <a:lnTo>
                    <a:pt x="0" y="7760"/>
                  </a:lnTo>
                  <a:lnTo>
                    <a:pt x="7854" y="7760"/>
                  </a:lnTo>
                  <a:lnTo>
                    <a:pt x="5257" y="349"/>
                  </a:lnTo>
                  <a:cubicBezTo>
                    <a:pt x="5162" y="128"/>
                    <a:pt x="4972" y="1"/>
                    <a:pt x="4750" y="1"/>
                  </a:cubicBezTo>
                  <a:close/>
                </a:path>
              </a:pathLst>
            </a:custGeom>
            <a:solidFill>
              <a:srgbClr val="F2A365"/>
            </a:solidFill>
            <a:ln>
              <a:noFill/>
            </a:ln>
          </p:spPr>
          <p:txBody>
            <a:bodyPr spcFirstLastPara="1" wrap="square" lIns="121900" tIns="121900" rIns="121900" bIns="121900" anchor="ctr" anchorCtr="0">
              <a:noAutofit/>
            </a:bodyPr>
            <a:lstStyle/>
            <a:p>
              <a:endParaRPr sz="2400"/>
            </a:p>
          </p:txBody>
        </p:sp>
        <p:sp>
          <p:nvSpPr>
            <p:cNvPr id="237" name="Google Shape;3220;p35">
              <a:extLst>
                <a:ext uri="{FF2B5EF4-FFF2-40B4-BE49-F238E27FC236}">
                  <a16:creationId xmlns:a16="http://schemas.microsoft.com/office/drawing/2014/main" id="{34FC6FDD-5662-1D40-57C8-B74CC9A92D00}"/>
                </a:ext>
              </a:extLst>
            </p:cNvPr>
            <p:cNvSpPr/>
            <p:nvPr/>
          </p:nvSpPr>
          <p:spPr>
            <a:xfrm>
              <a:off x="8415422" y="2999897"/>
              <a:ext cx="158987" cy="148184"/>
            </a:xfrm>
            <a:custGeom>
              <a:avLst/>
              <a:gdLst/>
              <a:ahLst/>
              <a:cxnLst/>
              <a:rect l="l" t="t" r="r" b="b"/>
              <a:pathLst>
                <a:path w="4783" h="4458" extrusionOk="0">
                  <a:moveTo>
                    <a:pt x="2410" y="1"/>
                  </a:moveTo>
                  <a:cubicBezTo>
                    <a:pt x="1341" y="1"/>
                    <a:pt x="391" y="778"/>
                    <a:pt x="191" y="1865"/>
                  </a:cubicBezTo>
                  <a:cubicBezTo>
                    <a:pt x="1" y="3100"/>
                    <a:pt x="824" y="4240"/>
                    <a:pt x="2028" y="4430"/>
                  </a:cubicBezTo>
                  <a:cubicBezTo>
                    <a:pt x="2147" y="4448"/>
                    <a:pt x="2266" y="4457"/>
                    <a:pt x="2382" y="4457"/>
                  </a:cubicBezTo>
                  <a:cubicBezTo>
                    <a:pt x="3474" y="4457"/>
                    <a:pt x="4421" y="3680"/>
                    <a:pt x="4593" y="2593"/>
                  </a:cubicBezTo>
                  <a:cubicBezTo>
                    <a:pt x="4783" y="1390"/>
                    <a:pt x="3959" y="250"/>
                    <a:pt x="2756" y="28"/>
                  </a:cubicBezTo>
                  <a:cubicBezTo>
                    <a:pt x="2640" y="10"/>
                    <a:pt x="2524" y="1"/>
                    <a:pt x="2410" y="1"/>
                  </a:cubicBez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238" name="Google Shape;3221;p35">
              <a:extLst>
                <a:ext uri="{FF2B5EF4-FFF2-40B4-BE49-F238E27FC236}">
                  <a16:creationId xmlns:a16="http://schemas.microsoft.com/office/drawing/2014/main" id="{9D7E2FED-C21B-F8B6-69F4-402B59619974}"/>
                </a:ext>
              </a:extLst>
            </p:cNvPr>
            <p:cNvSpPr/>
            <p:nvPr/>
          </p:nvSpPr>
          <p:spPr>
            <a:xfrm>
              <a:off x="7914362" y="2999764"/>
              <a:ext cx="147419" cy="148450"/>
            </a:xfrm>
            <a:custGeom>
              <a:avLst/>
              <a:gdLst/>
              <a:ahLst/>
              <a:cxnLst/>
              <a:rect l="l" t="t" r="r" b="b"/>
              <a:pathLst>
                <a:path w="4435" h="4466" extrusionOk="0">
                  <a:moveTo>
                    <a:pt x="2217" y="0"/>
                  </a:moveTo>
                  <a:cubicBezTo>
                    <a:pt x="982" y="0"/>
                    <a:pt x="0" y="1014"/>
                    <a:pt x="0" y="2249"/>
                  </a:cubicBezTo>
                  <a:cubicBezTo>
                    <a:pt x="0" y="3452"/>
                    <a:pt x="982" y="4466"/>
                    <a:pt x="2217" y="4466"/>
                  </a:cubicBezTo>
                  <a:cubicBezTo>
                    <a:pt x="3452" y="4466"/>
                    <a:pt x="4434" y="3452"/>
                    <a:pt x="4434" y="2249"/>
                  </a:cubicBezTo>
                  <a:cubicBezTo>
                    <a:pt x="4434" y="1014"/>
                    <a:pt x="3452" y="0"/>
                    <a:pt x="2217" y="0"/>
                  </a:cubicBez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239" name="Google Shape;3222;p35">
              <a:extLst>
                <a:ext uri="{FF2B5EF4-FFF2-40B4-BE49-F238E27FC236}">
                  <a16:creationId xmlns:a16="http://schemas.microsoft.com/office/drawing/2014/main" id="{50089AAC-B370-7DE9-98CE-7F8C8E2DC6F8}"/>
                </a:ext>
              </a:extLst>
            </p:cNvPr>
            <p:cNvSpPr/>
            <p:nvPr/>
          </p:nvSpPr>
          <p:spPr>
            <a:xfrm>
              <a:off x="7990149" y="1612326"/>
              <a:ext cx="372687" cy="372687"/>
            </a:xfrm>
            <a:custGeom>
              <a:avLst/>
              <a:gdLst/>
              <a:ahLst/>
              <a:cxnLst/>
              <a:rect l="l" t="t" r="r" b="b"/>
              <a:pathLst>
                <a:path w="11212" h="11212" extrusionOk="0">
                  <a:moveTo>
                    <a:pt x="5606" y="1"/>
                  </a:moveTo>
                  <a:cubicBezTo>
                    <a:pt x="2502" y="1"/>
                    <a:pt x="1" y="2503"/>
                    <a:pt x="1" y="5606"/>
                  </a:cubicBezTo>
                  <a:cubicBezTo>
                    <a:pt x="1" y="8678"/>
                    <a:pt x="2502" y="11212"/>
                    <a:pt x="5606" y="11212"/>
                  </a:cubicBezTo>
                  <a:cubicBezTo>
                    <a:pt x="8710" y="11212"/>
                    <a:pt x="11211" y="8678"/>
                    <a:pt x="11211" y="5606"/>
                  </a:cubicBezTo>
                  <a:cubicBezTo>
                    <a:pt x="11211" y="2503"/>
                    <a:pt x="8710" y="1"/>
                    <a:pt x="5606" y="1"/>
                  </a:cubicBezTo>
                  <a:close/>
                </a:path>
              </a:pathLst>
            </a:custGeom>
            <a:solidFill>
              <a:srgbClr val="F2A365"/>
            </a:solidFill>
            <a:ln>
              <a:noFill/>
            </a:ln>
          </p:spPr>
          <p:txBody>
            <a:bodyPr spcFirstLastPara="1" wrap="square" lIns="121900" tIns="121900" rIns="121900" bIns="121900" anchor="ctr" anchorCtr="0">
              <a:noAutofit/>
            </a:bodyPr>
            <a:lstStyle/>
            <a:p>
              <a:endParaRPr sz="2400"/>
            </a:p>
          </p:txBody>
        </p:sp>
        <p:sp>
          <p:nvSpPr>
            <p:cNvPr id="240" name="Google Shape;3223;p35">
              <a:extLst>
                <a:ext uri="{FF2B5EF4-FFF2-40B4-BE49-F238E27FC236}">
                  <a16:creationId xmlns:a16="http://schemas.microsoft.com/office/drawing/2014/main" id="{A9C92650-0FB1-CECE-28AA-91D0304CEA24}"/>
                </a:ext>
              </a:extLst>
            </p:cNvPr>
            <p:cNvSpPr/>
            <p:nvPr/>
          </p:nvSpPr>
          <p:spPr>
            <a:xfrm>
              <a:off x="8060684" y="1723913"/>
              <a:ext cx="107398" cy="140040"/>
            </a:xfrm>
            <a:custGeom>
              <a:avLst/>
              <a:gdLst/>
              <a:ahLst/>
              <a:cxnLst/>
              <a:rect l="l" t="t" r="r" b="b"/>
              <a:pathLst>
                <a:path w="3231" h="4213" extrusionOk="0">
                  <a:moveTo>
                    <a:pt x="1679" y="1"/>
                  </a:moveTo>
                  <a:cubicBezTo>
                    <a:pt x="1109" y="1"/>
                    <a:pt x="539" y="191"/>
                    <a:pt x="0" y="634"/>
                  </a:cubicBezTo>
                  <a:lnTo>
                    <a:pt x="380" y="1426"/>
                  </a:lnTo>
                  <a:cubicBezTo>
                    <a:pt x="570" y="1267"/>
                    <a:pt x="760" y="1141"/>
                    <a:pt x="982" y="1046"/>
                  </a:cubicBezTo>
                  <a:cubicBezTo>
                    <a:pt x="1172" y="951"/>
                    <a:pt x="1362" y="887"/>
                    <a:pt x="1520" y="887"/>
                  </a:cubicBezTo>
                  <a:cubicBezTo>
                    <a:pt x="1679" y="887"/>
                    <a:pt x="1774" y="919"/>
                    <a:pt x="1869" y="982"/>
                  </a:cubicBezTo>
                  <a:cubicBezTo>
                    <a:pt x="1964" y="1046"/>
                    <a:pt x="1996" y="1141"/>
                    <a:pt x="1996" y="1236"/>
                  </a:cubicBezTo>
                  <a:cubicBezTo>
                    <a:pt x="1996" y="1331"/>
                    <a:pt x="1964" y="1457"/>
                    <a:pt x="1869" y="1584"/>
                  </a:cubicBezTo>
                  <a:cubicBezTo>
                    <a:pt x="1806" y="1679"/>
                    <a:pt x="1711" y="1806"/>
                    <a:pt x="1584" y="1932"/>
                  </a:cubicBezTo>
                  <a:lnTo>
                    <a:pt x="95" y="3516"/>
                  </a:lnTo>
                  <a:lnTo>
                    <a:pt x="95" y="4213"/>
                  </a:lnTo>
                  <a:lnTo>
                    <a:pt x="3231" y="4213"/>
                  </a:lnTo>
                  <a:lnTo>
                    <a:pt x="3231" y="3358"/>
                  </a:lnTo>
                  <a:lnTo>
                    <a:pt x="1489" y="3358"/>
                  </a:lnTo>
                  <a:lnTo>
                    <a:pt x="2312" y="2502"/>
                  </a:lnTo>
                  <a:cubicBezTo>
                    <a:pt x="2566" y="2217"/>
                    <a:pt x="2756" y="1996"/>
                    <a:pt x="2914" y="1742"/>
                  </a:cubicBezTo>
                  <a:cubicBezTo>
                    <a:pt x="3041" y="1521"/>
                    <a:pt x="3104" y="1299"/>
                    <a:pt x="3104" y="1077"/>
                  </a:cubicBezTo>
                  <a:cubicBezTo>
                    <a:pt x="3104" y="887"/>
                    <a:pt x="3041" y="697"/>
                    <a:pt x="2914" y="507"/>
                  </a:cubicBezTo>
                  <a:cubicBezTo>
                    <a:pt x="2819" y="349"/>
                    <a:pt x="2629" y="222"/>
                    <a:pt x="2407" y="127"/>
                  </a:cubicBezTo>
                  <a:cubicBezTo>
                    <a:pt x="2217" y="32"/>
                    <a:pt x="1964" y="1"/>
                    <a:pt x="1679"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41" name="Google Shape;3224;p35">
              <a:extLst>
                <a:ext uri="{FF2B5EF4-FFF2-40B4-BE49-F238E27FC236}">
                  <a16:creationId xmlns:a16="http://schemas.microsoft.com/office/drawing/2014/main" id="{F5CA563F-9E1D-1623-A819-3442610F8FE5}"/>
                </a:ext>
              </a:extLst>
            </p:cNvPr>
            <p:cNvSpPr/>
            <p:nvPr/>
          </p:nvSpPr>
          <p:spPr>
            <a:xfrm>
              <a:off x="8174365" y="1724977"/>
              <a:ext cx="111620" cy="138976"/>
            </a:xfrm>
            <a:custGeom>
              <a:avLst/>
              <a:gdLst/>
              <a:ahLst/>
              <a:cxnLst/>
              <a:rect l="l" t="t" r="r" b="b"/>
              <a:pathLst>
                <a:path w="3358" h="4181" extrusionOk="0">
                  <a:moveTo>
                    <a:pt x="1172" y="0"/>
                  </a:moveTo>
                  <a:lnTo>
                    <a:pt x="1" y="2565"/>
                  </a:lnTo>
                  <a:lnTo>
                    <a:pt x="1" y="3294"/>
                  </a:lnTo>
                  <a:lnTo>
                    <a:pt x="1837" y="3294"/>
                  </a:lnTo>
                  <a:lnTo>
                    <a:pt x="1837" y="4181"/>
                  </a:lnTo>
                  <a:lnTo>
                    <a:pt x="2819" y="4181"/>
                  </a:lnTo>
                  <a:lnTo>
                    <a:pt x="2819" y="3294"/>
                  </a:lnTo>
                  <a:lnTo>
                    <a:pt x="3358" y="3294"/>
                  </a:lnTo>
                  <a:lnTo>
                    <a:pt x="3358" y="2470"/>
                  </a:lnTo>
                  <a:lnTo>
                    <a:pt x="2819" y="2470"/>
                  </a:lnTo>
                  <a:lnTo>
                    <a:pt x="2819" y="1584"/>
                  </a:lnTo>
                  <a:lnTo>
                    <a:pt x="1837" y="1584"/>
                  </a:lnTo>
                  <a:lnTo>
                    <a:pt x="1837" y="2470"/>
                  </a:lnTo>
                  <a:lnTo>
                    <a:pt x="1077" y="2470"/>
                  </a:lnTo>
                  <a:lnTo>
                    <a:pt x="2186"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42" name="Google Shape;3225;p35">
              <a:extLst>
                <a:ext uri="{FF2B5EF4-FFF2-40B4-BE49-F238E27FC236}">
                  <a16:creationId xmlns:a16="http://schemas.microsoft.com/office/drawing/2014/main" id="{67E5D25A-D153-16CF-7A8B-F696255EAEE4}"/>
                </a:ext>
              </a:extLst>
            </p:cNvPr>
            <p:cNvSpPr/>
            <p:nvPr/>
          </p:nvSpPr>
          <p:spPr>
            <a:xfrm>
              <a:off x="8067000" y="1871299"/>
              <a:ext cx="212670" cy="55810"/>
            </a:xfrm>
            <a:custGeom>
              <a:avLst/>
              <a:gdLst/>
              <a:ahLst/>
              <a:cxnLst/>
              <a:rect l="l" t="t" r="r" b="b"/>
              <a:pathLst>
                <a:path w="6398" h="1679" extrusionOk="0">
                  <a:moveTo>
                    <a:pt x="1267" y="0"/>
                  </a:moveTo>
                  <a:lnTo>
                    <a:pt x="0" y="887"/>
                  </a:lnTo>
                  <a:lnTo>
                    <a:pt x="1267" y="1679"/>
                  </a:lnTo>
                  <a:lnTo>
                    <a:pt x="1267" y="1172"/>
                  </a:lnTo>
                  <a:lnTo>
                    <a:pt x="6081" y="1172"/>
                  </a:lnTo>
                  <a:cubicBezTo>
                    <a:pt x="6271" y="1172"/>
                    <a:pt x="6398" y="1045"/>
                    <a:pt x="6398" y="855"/>
                  </a:cubicBezTo>
                  <a:cubicBezTo>
                    <a:pt x="6398" y="665"/>
                    <a:pt x="6271" y="507"/>
                    <a:pt x="6081" y="507"/>
                  </a:cubicBezTo>
                  <a:lnTo>
                    <a:pt x="1267" y="507"/>
                  </a:lnTo>
                  <a:lnTo>
                    <a:pt x="1267"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43" name="Google Shape;3226;p35">
              <a:extLst>
                <a:ext uri="{FF2B5EF4-FFF2-40B4-BE49-F238E27FC236}">
                  <a16:creationId xmlns:a16="http://schemas.microsoft.com/office/drawing/2014/main" id="{35F25776-0F12-FFFA-ABBC-1758DC3FA6DB}"/>
                </a:ext>
              </a:extLst>
            </p:cNvPr>
            <p:cNvSpPr/>
            <p:nvPr/>
          </p:nvSpPr>
          <p:spPr>
            <a:xfrm>
              <a:off x="8067000" y="1657599"/>
              <a:ext cx="212670" cy="55810"/>
            </a:xfrm>
            <a:custGeom>
              <a:avLst/>
              <a:gdLst/>
              <a:ahLst/>
              <a:cxnLst/>
              <a:rect l="l" t="t" r="r" b="b"/>
              <a:pathLst>
                <a:path w="6398" h="1679" extrusionOk="0">
                  <a:moveTo>
                    <a:pt x="5131" y="0"/>
                  </a:moveTo>
                  <a:lnTo>
                    <a:pt x="5131" y="507"/>
                  </a:lnTo>
                  <a:lnTo>
                    <a:pt x="317" y="507"/>
                  </a:lnTo>
                  <a:cubicBezTo>
                    <a:pt x="127" y="507"/>
                    <a:pt x="0" y="666"/>
                    <a:pt x="0" y="856"/>
                  </a:cubicBezTo>
                  <a:cubicBezTo>
                    <a:pt x="0" y="1046"/>
                    <a:pt x="127" y="1172"/>
                    <a:pt x="317" y="1172"/>
                  </a:cubicBezTo>
                  <a:lnTo>
                    <a:pt x="5131" y="1172"/>
                  </a:lnTo>
                  <a:lnTo>
                    <a:pt x="5131" y="1679"/>
                  </a:lnTo>
                  <a:lnTo>
                    <a:pt x="6398" y="887"/>
                  </a:lnTo>
                  <a:lnTo>
                    <a:pt x="5131"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grpSp>
      <p:sp>
        <p:nvSpPr>
          <p:cNvPr id="246" name="TextBox 245">
            <a:extLst>
              <a:ext uri="{FF2B5EF4-FFF2-40B4-BE49-F238E27FC236}">
                <a16:creationId xmlns:a16="http://schemas.microsoft.com/office/drawing/2014/main" id="{D47988B7-9B0C-470E-40EF-906CC686C1FF}"/>
              </a:ext>
            </a:extLst>
          </p:cNvPr>
          <p:cNvSpPr txBox="1"/>
          <p:nvPr/>
        </p:nvSpPr>
        <p:spPr>
          <a:xfrm>
            <a:off x="9736480" y="4191937"/>
            <a:ext cx="1958032" cy="677108"/>
          </a:xfrm>
          <a:prstGeom prst="rect">
            <a:avLst/>
          </a:prstGeom>
          <a:noFill/>
        </p:spPr>
        <p:txBody>
          <a:bodyPr wrap="square">
            <a:spAutoFit/>
          </a:bodyPr>
          <a:lstStyle/>
          <a:p>
            <a:pPr lvl="0"/>
            <a:r>
              <a:rPr lang="en-US" sz="1200"/>
              <a:t>Need for an e-commerce Management System</a:t>
            </a:r>
            <a:r>
              <a:rPr lang="en-US" sz="1400" kern="1200">
                <a:latin typeface="+mn-lt"/>
                <a:ea typeface="+mn-ea"/>
                <a:cs typeface="+mn-cs"/>
              </a:rPr>
              <a:t>.</a:t>
            </a:r>
          </a:p>
        </p:txBody>
      </p:sp>
      <p:sp>
        <p:nvSpPr>
          <p:cNvPr id="248" name="TextBox 161">
            <a:extLst>
              <a:ext uri="{FF2B5EF4-FFF2-40B4-BE49-F238E27FC236}">
                <a16:creationId xmlns:a16="http://schemas.microsoft.com/office/drawing/2014/main" id="{34F1EE41-1361-C638-4251-288725802BF5}"/>
              </a:ext>
            </a:extLst>
          </p:cNvPr>
          <p:cNvSpPr txBox="1"/>
          <p:nvPr/>
        </p:nvSpPr>
        <p:spPr>
          <a:xfrm>
            <a:off x="2749344" y="1360644"/>
            <a:ext cx="1991906"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defTabSz="889000">
              <a:spcBef>
                <a:spcPct val="0"/>
              </a:spcBef>
              <a:spcAft>
                <a:spcPct val="35000"/>
              </a:spcAft>
              <a:buNone/>
            </a:pPr>
            <a:r>
              <a:rPr lang="en-US" sz="1200"/>
              <a:t>Wide variety of different products and brands with a highly competitive market</a:t>
            </a:r>
          </a:p>
        </p:txBody>
      </p:sp>
      <p:cxnSp>
        <p:nvCxnSpPr>
          <p:cNvPr id="249" name="Straight Arrow Connector 248">
            <a:extLst>
              <a:ext uri="{FF2B5EF4-FFF2-40B4-BE49-F238E27FC236}">
                <a16:creationId xmlns:a16="http://schemas.microsoft.com/office/drawing/2014/main" id="{97F729BA-16CA-A2E9-2F5A-B1F16160FB4F}"/>
              </a:ext>
            </a:extLst>
          </p:cNvPr>
          <p:cNvCxnSpPr/>
          <p:nvPr/>
        </p:nvCxnSpPr>
        <p:spPr>
          <a:xfrm flipV="1">
            <a:off x="1299807" y="787819"/>
            <a:ext cx="3918318" cy="42823"/>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255" name="Title 1">
            <a:extLst>
              <a:ext uri="{FF2B5EF4-FFF2-40B4-BE49-F238E27FC236}">
                <a16:creationId xmlns:a16="http://schemas.microsoft.com/office/drawing/2014/main" id="{721098A5-AFFB-541D-A0BB-F343C71FE630}"/>
              </a:ext>
            </a:extLst>
          </p:cNvPr>
          <p:cNvSpPr>
            <a:spLocks noGrp="1"/>
          </p:cNvSpPr>
          <p:nvPr>
            <p:ph type="title"/>
          </p:nvPr>
        </p:nvSpPr>
        <p:spPr>
          <a:xfrm>
            <a:off x="1572572" y="172630"/>
            <a:ext cx="7994251" cy="801441"/>
          </a:xfrm>
        </p:spPr>
        <p:txBody>
          <a:bodyPr vert="horz" lIns="91440" tIns="45720" rIns="91440" bIns="45720" rtlCol="0" anchor="ctr">
            <a:normAutofit fontScale="90000"/>
          </a:bodyPr>
          <a:lstStyle/>
          <a:p>
            <a:pPr algn="l"/>
            <a:r>
              <a:rPr lang="en-US" sz="4800">
                <a:solidFill>
                  <a:schemeClr val="tx1"/>
                </a:solidFill>
              </a:rPr>
              <a:t>Business Area</a:t>
            </a:r>
            <a:endParaRPr lang="en-US"/>
          </a:p>
        </p:txBody>
      </p:sp>
      <p:pic>
        <p:nvPicPr>
          <p:cNvPr id="257" name="Picture 257">
            <a:extLst>
              <a:ext uri="{FF2B5EF4-FFF2-40B4-BE49-F238E27FC236}">
                <a16:creationId xmlns:a16="http://schemas.microsoft.com/office/drawing/2014/main" id="{3F690AF7-10C9-35E4-2250-074B1FDB586E}"/>
              </a:ext>
            </a:extLst>
          </p:cNvPr>
          <p:cNvPicPr>
            <a:picLocks noChangeAspect="1"/>
          </p:cNvPicPr>
          <p:nvPr/>
        </p:nvPicPr>
        <p:blipFill>
          <a:blip r:embed="rId5"/>
          <a:stretch>
            <a:fillRect/>
          </a:stretch>
        </p:blipFill>
        <p:spPr>
          <a:xfrm>
            <a:off x="533872" y="173811"/>
            <a:ext cx="928570" cy="691468"/>
          </a:xfrm>
          <a:prstGeom prst="rect">
            <a:avLst/>
          </a:prstGeom>
        </p:spPr>
      </p:pic>
    </p:spTree>
    <p:extLst>
      <p:ext uri="{BB962C8B-B14F-4D97-AF65-F5344CB8AC3E}">
        <p14:creationId xmlns:p14="http://schemas.microsoft.com/office/powerpoint/2010/main" val="72371279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66" name="Group 51">
            <a:extLst>
              <a:ext uri="{FF2B5EF4-FFF2-40B4-BE49-F238E27FC236}">
                <a16:creationId xmlns:a16="http://schemas.microsoft.com/office/drawing/2014/main" id="{C7572773-EFED-4240-886B-69624490C9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72226"/>
            <a:chOff x="0" y="0"/>
            <a:chExt cx="12188825" cy="6872226"/>
          </a:xfrm>
        </p:grpSpPr>
        <p:pic>
          <p:nvPicPr>
            <p:cNvPr id="53" name="Picture 52">
              <a:extLst>
                <a:ext uri="{FF2B5EF4-FFF2-40B4-BE49-F238E27FC236}">
                  <a16:creationId xmlns:a16="http://schemas.microsoft.com/office/drawing/2014/main" id="{AA1CA1AF-5204-432F-BD8E-57A786399AB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4" name="Rectangle 53">
              <a:extLst>
                <a:ext uri="{FF2B5EF4-FFF2-40B4-BE49-F238E27FC236}">
                  <a16:creationId xmlns:a16="http://schemas.microsoft.com/office/drawing/2014/main" id="{EE3D1EE3-433A-41E2-8487-E98B4F3EC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55" name="Picture 54">
              <a:extLst>
                <a:ext uri="{FF2B5EF4-FFF2-40B4-BE49-F238E27FC236}">
                  <a16:creationId xmlns:a16="http://schemas.microsoft.com/office/drawing/2014/main" id="{80D43889-CB91-4677-AA9D-108C1AFB82E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56" name="Picture 55">
              <a:extLst>
                <a:ext uri="{FF2B5EF4-FFF2-40B4-BE49-F238E27FC236}">
                  <a16:creationId xmlns:a16="http://schemas.microsoft.com/office/drawing/2014/main" id="{CA50A65F-E0C2-4FEB-892C-03ACF95DA29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useBgFill="1">
        <p:nvSpPr>
          <p:cNvPr id="68" name="Rectangle 59">
            <a:extLst>
              <a:ext uri="{FF2B5EF4-FFF2-40B4-BE49-F238E27FC236}">
                <a16:creationId xmlns:a16="http://schemas.microsoft.com/office/drawing/2014/main" id="{44F7C90B-8333-4519-BE89-44DEAD4D37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1">
            <a:extLst>
              <a:ext uri="{FF2B5EF4-FFF2-40B4-BE49-F238E27FC236}">
                <a16:creationId xmlns:a16="http://schemas.microsoft.com/office/drawing/2014/main" id="{03EAE297-BAB5-4C1D-9F2C-D67C4FEC8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3" hidden="1">
            <a:extLst>
              <a:ext uri="{FF2B5EF4-FFF2-40B4-BE49-F238E27FC236}">
                <a16:creationId xmlns:a16="http://schemas.microsoft.com/office/drawing/2014/main" id="{8D6DCE45-FCB6-4B94-8EDA-A0CC941E7B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219" y="1143000"/>
            <a:ext cx="0" cy="442762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 name="Google Shape;3900;p37">
            <a:extLst>
              <a:ext uri="{FF2B5EF4-FFF2-40B4-BE49-F238E27FC236}">
                <a16:creationId xmlns:a16="http://schemas.microsoft.com/office/drawing/2014/main" id="{D3F004C5-5A2F-9DDC-5EE2-F1952DA833FC}"/>
              </a:ext>
            </a:extLst>
          </p:cNvPr>
          <p:cNvSpPr/>
          <p:nvPr/>
        </p:nvSpPr>
        <p:spPr>
          <a:xfrm>
            <a:off x="1044674" y="1208291"/>
            <a:ext cx="440493" cy="398645"/>
          </a:xfrm>
          <a:custGeom>
            <a:avLst/>
            <a:gdLst/>
            <a:ahLst/>
            <a:cxnLst/>
            <a:rect l="l" t="t" r="r" b="b"/>
            <a:pathLst>
              <a:path w="10389" h="9402" extrusionOk="0">
                <a:moveTo>
                  <a:pt x="5201" y="1"/>
                </a:moveTo>
                <a:cubicBezTo>
                  <a:pt x="4037" y="1"/>
                  <a:pt x="2870" y="437"/>
                  <a:pt x="1964" y="1312"/>
                </a:cubicBezTo>
                <a:cubicBezTo>
                  <a:pt x="64" y="3086"/>
                  <a:pt x="1" y="6063"/>
                  <a:pt x="1806" y="7931"/>
                </a:cubicBezTo>
                <a:cubicBezTo>
                  <a:pt x="2719" y="8910"/>
                  <a:pt x="3951" y="9401"/>
                  <a:pt x="5187" y="9401"/>
                </a:cubicBezTo>
                <a:cubicBezTo>
                  <a:pt x="6351" y="9401"/>
                  <a:pt x="7518" y="8965"/>
                  <a:pt x="8425" y="8090"/>
                </a:cubicBezTo>
                <a:cubicBezTo>
                  <a:pt x="10325" y="6316"/>
                  <a:pt x="10388" y="3339"/>
                  <a:pt x="8583" y="1471"/>
                </a:cubicBezTo>
                <a:cubicBezTo>
                  <a:pt x="7670" y="492"/>
                  <a:pt x="6437" y="1"/>
                  <a:pt x="5201" y="1"/>
                </a:cubicBezTo>
                <a:close/>
              </a:path>
            </a:pathLst>
          </a:custGeom>
          <a:solidFill>
            <a:srgbClr val="222831"/>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 sz="2133">
                <a:solidFill>
                  <a:srgbClr val="FFFFFF"/>
                </a:solidFill>
                <a:latin typeface="Fira Sans"/>
                <a:ea typeface="Fira Sans"/>
                <a:cs typeface="Fira Sans"/>
                <a:sym typeface="Fira Sans"/>
              </a:rPr>
              <a:t>1</a:t>
            </a:r>
            <a:endParaRPr sz="2133">
              <a:solidFill>
                <a:srgbClr val="FFFFFF"/>
              </a:solidFill>
              <a:latin typeface="Fira Sans"/>
              <a:ea typeface="Fira Sans"/>
              <a:cs typeface="Fira Sans"/>
              <a:sym typeface="Fira Sans"/>
            </a:endParaRPr>
          </a:p>
        </p:txBody>
      </p:sp>
      <p:sp>
        <p:nvSpPr>
          <p:cNvPr id="3" name="Google Shape;3901;p37">
            <a:extLst>
              <a:ext uri="{FF2B5EF4-FFF2-40B4-BE49-F238E27FC236}">
                <a16:creationId xmlns:a16="http://schemas.microsoft.com/office/drawing/2014/main" id="{9EAEB16D-DA7B-D850-57FB-87A36895C9A7}"/>
              </a:ext>
            </a:extLst>
          </p:cNvPr>
          <p:cNvSpPr/>
          <p:nvPr/>
        </p:nvSpPr>
        <p:spPr>
          <a:xfrm>
            <a:off x="2175270" y="4027255"/>
            <a:ext cx="440493" cy="398475"/>
          </a:xfrm>
          <a:custGeom>
            <a:avLst/>
            <a:gdLst/>
            <a:ahLst/>
            <a:cxnLst/>
            <a:rect l="l" t="t" r="r" b="b"/>
            <a:pathLst>
              <a:path w="10389" h="9398" extrusionOk="0">
                <a:moveTo>
                  <a:pt x="5185" y="0"/>
                </a:moveTo>
                <a:cubicBezTo>
                  <a:pt x="4027" y="0"/>
                  <a:pt x="2866" y="429"/>
                  <a:pt x="1964" y="1300"/>
                </a:cubicBezTo>
                <a:cubicBezTo>
                  <a:pt x="64" y="3106"/>
                  <a:pt x="1" y="6051"/>
                  <a:pt x="1806" y="7951"/>
                </a:cubicBezTo>
                <a:cubicBezTo>
                  <a:pt x="2720" y="8914"/>
                  <a:pt x="3953" y="9397"/>
                  <a:pt x="5189" y="9397"/>
                </a:cubicBezTo>
                <a:cubicBezTo>
                  <a:pt x="6353" y="9397"/>
                  <a:pt x="7519" y="8969"/>
                  <a:pt x="8425" y="8109"/>
                </a:cubicBezTo>
                <a:cubicBezTo>
                  <a:pt x="10325" y="6304"/>
                  <a:pt x="10388" y="3327"/>
                  <a:pt x="8583" y="1459"/>
                </a:cubicBezTo>
                <a:cubicBezTo>
                  <a:pt x="7666" y="492"/>
                  <a:pt x="6427" y="0"/>
                  <a:pt x="5185" y="0"/>
                </a:cubicBezTo>
                <a:close/>
              </a:path>
            </a:pathLst>
          </a:custGeom>
          <a:solidFill>
            <a:srgbClr val="30475E"/>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 sz="2133">
                <a:solidFill>
                  <a:srgbClr val="FFFFFF"/>
                </a:solidFill>
                <a:latin typeface="Fira Sans"/>
                <a:ea typeface="Fira Sans"/>
                <a:cs typeface="Fira Sans"/>
                <a:sym typeface="Fira Sans"/>
              </a:rPr>
              <a:t>2</a:t>
            </a:r>
            <a:endParaRPr sz="2133">
              <a:solidFill>
                <a:srgbClr val="FFFFFF"/>
              </a:solidFill>
              <a:latin typeface="Fira Sans"/>
              <a:ea typeface="Fira Sans"/>
              <a:cs typeface="Fira Sans"/>
              <a:sym typeface="Fira Sans"/>
            </a:endParaRPr>
          </a:p>
        </p:txBody>
      </p:sp>
      <p:sp>
        <p:nvSpPr>
          <p:cNvPr id="4" name="Google Shape;3902;p37">
            <a:extLst>
              <a:ext uri="{FF2B5EF4-FFF2-40B4-BE49-F238E27FC236}">
                <a16:creationId xmlns:a16="http://schemas.microsoft.com/office/drawing/2014/main" id="{95F57933-C71E-5459-A4D4-06A1B8EF656B}"/>
              </a:ext>
            </a:extLst>
          </p:cNvPr>
          <p:cNvSpPr/>
          <p:nvPr/>
        </p:nvSpPr>
        <p:spPr>
          <a:xfrm>
            <a:off x="6989446" y="4348939"/>
            <a:ext cx="440451" cy="397967"/>
          </a:xfrm>
          <a:custGeom>
            <a:avLst/>
            <a:gdLst/>
            <a:ahLst/>
            <a:cxnLst/>
            <a:rect l="l" t="t" r="r" b="b"/>
            <a:pathLst>
              <a:path w="10388" h="9386" extrusionOk="0">
                <a:moveTo>
                  <a:pt x="5195" y="1"/>
                </a:moveTo>
                <a:cubicBezTo>
                  <a:pt x="4027" y="1"/>
                  <a:pt x="2853" y="429"/>
                  <a:pt x="1932" y="1288"/>
                </a:cubicBezTo>
                <a:cubicBezTo>
                  <a:pt x="64" y="3094"/>
                  <a:pt x="0" y="6070"/>
                  <a:pt x="1774" y="7939"/>
                </a:cubicBezTo>
                <a:cubicBezTo>
                  <a:pt x="2704" y="8902"/>
                  <a:pt x="3945" y="9385"/>
                  <a:pt x="5185" y="9385"/>
                </a:cubicBezTo>
                <a:cubicBezTo>
                  <a:pt x="6352" y="9385"/>
                  <a:pt x="7518" y="8957"/>
                  <a:pt x="8424" y="8097"/>
                </a:cubicBezTo>
                <a:cubicBezTo>
                  <a:pt x="10293" y="6292"/>
                  <a:pt x="10388" y="3315"/>
                  <a:pt x="8583" y="1447"/>
                </a:cubicBezTo>
                <a:cubicBezTo>
                  <a:pt x="7669" y="484"/>
                  <a:pt x="6436" y="1"/>
                  <a:pt x="5195" y="1"/>
                </a:cubicBezTo>
                <a:close/>
              </a:path>
            </a:pathLst>
          </a:custGeom>
          <a:solidFill>
            <a:srgbClr val="30475E"/>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 sz="2133">
                <a:solidFill>
                  <a:srgbClr val="FFFFFF"/>
                </a:solidFill>
                <a:latin typeface="Fira Sans"/>
                <a:ea typeface="Fira Sans"/>
                <a:cs typeface="Fira Sans"/>
                <a:sym typeface="Fira Sans"/>
              </a:rPr>
              <a:t>4</a:t>
            </a:r>
            <a:endParaRPr sz="2133">
              <a:solidFill>
                <a:srgbClr val="FFFFFF"/>
              </a:solidFill>
              <a:latin typeface="Fira Sans"/>
              <a:ea typeface="Fira Sans"/>
              <a:cs typeface="Fira Sans"/>
              <a:sym typeface="Fira Sans"/>
            </a:endParaRPr>
          </a:p>
        </p:txBody>
      </p:sp>
      <p:sp>
        <p:nvSpPr>
          <p:cNvPr id="5" name="Google Shape;3903;p37">
            <a:extLst>
              <a:ext uri="{FF2B5EF4-FFF2-40B4-BE49-F238E27FC236}">
                <a16:creationId xmlns:a16="http://schemas.microsoft.com/office/drawing/2014/main" id="{F8B41C31-9D98-FC5B-5A7C-ED2B98772713}"/>
              </a:ext>
            </a:extLst>
          </p:cNvPr>
          <p:cNvSpPr/>
          <p:nvPr/>
        </p:nvSpPr>
        <p:spPr>
          <a:xfrm>
            <a:off x="4565400" y="1208291"/>
            <a:ext cx="440493" cy="398645"/>
          </a:xfrm>
          <a:custGeom>
            <a:avLst/>
            <a:gdLst/>
            <a:ahLst/>
            <a:cxnLst/>
            <a:rect l="l" t="t" r="r" b="b"/>
            <a:pathLst>
              <a:path w="10389" h="9402" extrusionOk="0">
                <a:moveTo>
                  <a:pt x="5205" y="1"/>
                </a:moveTo>
                <a:cubicBezTo>
                  <a:pt x="4038" y="1"/>
                  <a:pt x="2871" y="437"/>
                  <a:pt x="1964" y="1312"/>
                </a:cubicBezTo>
                <a:cubicBezTo>
                  <a:pt x="96" y="3086"/>
                  <a:pt x="1" y="6063"/>
                  <a:pt x="1806" y="7931"/>
                </a:cubicBezTo>
                <a:cubicBezTo>
                  <a:pt x="2719" y="8910"/>
                  <a:pt x="3952" y="9401"/>
                  <a:pt x="5192" y="9401"/>
                </a:cubicBezTo>
                <a:cubicBezTo>
                  <a:pt x="6360" y="9401"/>
                  <a:pt x="7535" y="8965"/>
                  <a:pt x="8457" y="8090"/>
                </a:cubicBezTo>
                <a:cubicBezTo>
                  <a:pt x="10325" y="6316"/>
                  <a:pt x="10388" y="3339"/>
                  <a:pt x="8615" y="1471"/>
                </a:cubicBezTo>
                <a:cubicBezTo>
                  <a:pt x="7685" y="492"/>
                  <a:pt x="6445" y="1"/>
                  <a:pt x="5205" y="1"/>
                </a:cubicBezTo>
                <a:close/>
              </a:path>
            </a:pathLst>
          </a:custGeom>
          <a:solidFill>
            <a:srgbClr val="30475E"/>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 sz="2133">
                <a:solidFill>
                  <a:srgbClr val="FFFFFF"/>
                </a:solidFill>
                <a:latin typeface="Fira Sans"/>
                <a:ea typeface="Fira Sans"/>
                <a:cs typeface="Fira Sans"/>
                <a:sym typeface="Fira Sans"/>
              </a:rPr>
              <a:t>3</a:t>
            </a:r>
            <a:endParaRPr sz="2133">
              <a:solidFill>
                <a:srgbClr val="FFFFFF"/>
              </a:solidFill>
              <a:latin typeface="Fira Sans"/>
              <a:ea typeface="Fira Sans"/>
              <a:cs typeface="Fira Sans"/>
              <a:sym typeface="Fira Sans"/>
            </a:endParaRPr>
          </a:p>
        </p:txBody>
      </p:sp>
      <p:sp>
        <p:nvSpPr>
          <p:cNvPr id="7" name="Google Shape;3904;p37">
            <a:extLst>
              <a:ext uri="{FF2B5EF4-FFF2-40B4-BE49-F238E27FC236}">
                <a16:creationId xmlns:a16="http://schemas.microsoft.com/office/drawing/2014/main" id="{4EA448B2-1FAD-8042-C318-516D6AF5E16A}"/>
              </a:ext>
            </a:extLst>
          </p:cNvPr>
          <p:cNvSpPr/>
          <p:nvPr/>
        </p:nvSpPr>
        <p:spPr>
          <a:xfrm>
            <a:off x="9493384" y="1208800"/>
            <a:ext cx="439137" cy="398475"/>
          </a:xfrm>
          <a:custGeom>
            <a:avLst/>
            <a:gdLst/>
            <a:ahLst/>
            <a:cxnLst/>
            <a:rect l="l" t="t" r="r" b="b"/>
            <a:pathLst>
              <a:path w="10357" h="9398" extrusionOk="0">
                <a:moveTo>
                  <a:pt x="5157" y="0"/>
                </a:moveTo>
                <a:cubicBezTo>
                  <a:pt x="3995" y="0"/>
                  <a:pt x="2834" y="429"/>
                  <a:pt x="1932" y="1300"/>
                </a:cubicBezTo>
                <a:cubicBezTo>
                  <a:pt x="64" y="3074"/>
                  <a:pt x="0" y="6051"/>
                  <a:pt x="1774" y="7951"/>
                </a:cubicBezTo>
                <a:cubicBezTo>
                  <a:pt x="2704" y="8914"/>
                  <a:pt x="3945" y="9397"/>
                  <a:pt x="5185" y="9397"/>
                </a:cubicBezTo>
                <a:cubicBezTo>
                  <a:pt x="6352" y="9397"/>
                  <a:pt x="7519" y="8969"/>
                  <a:pt x="8424" y="8109"/>
                </a:cubicBezTo>
                <a:cubicBezTo>
                  <a:pt x="10293" y="6304"/>
                  <a:pt x="10356" y="3327"/>
                  <a:pt x="8583" y="1459"/>
                </a:cubicBezTo>
                <a:cubicBezTo>
                  <a:pt x="7649" y="492"/>
                  <a:pt x="6402" y="0"/>
                  <a:pt x="5157" y="0"/>
                </a:cubicBezTo>
                <a:close/>
              </a:path>
            </a:pathLst>
          </a:custGeom>
          <a:solidFill>
            <a:srgbClr val="30475E"/>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 sz="2133">
                <a:solidFill>
                  <a:srgbClr val="FFFFFF"/>
                </a:solidFill>
                <a:latin typeface="Fira Sans"/>
                <a:ea typeface="Fira Sans"/>
                <a:cs typeface="Fira Sans"/>
                <a:sym typeface="Fira Sans"/>
              </a:rPr>
              <a:t>5</a:t>
            </a:r>
            <a:endParaRPr sz="2133">
              <a:solidFill>
                <a:srgbClr val="FFFFFF"/>
              </a:solidFill>
              <a:latin typeface="Fira Sans"/>
              <a:ea typeface="Fira Sans"/>
              <a:cs typeface="Fira Sans"/>
              <a:sym typeface="Fira Sans"/>
            </a:endParaRPr>
          </a:p>
        </p:txBody>
      </p:sp>
      <p:sp>
        <p:nvSpPr>
          <p:cNvPr id="8" name="Google Shape;3905;p37">
            <a:extLst>
              <a:ext uri="{FF2B5EF4-FFF2-40B4-BE49-F238E27FC236}">
                <a16:creationId xmlns:a16="http://schemas.microsoft.com/office/drawing/2014/main" id="{85A90E99-FB95-9AB3-A16D-2F95925B3BC6}"/>
              </a:ext>
            </a:extLst>
          </p:cNvPr>
          <p:cNvSpPr/>
          <p:nvPr/>
        </p:nvSpPr>
        <p:spPr>
          <a:xfrm>
            <a:off x="10685756" y="4027764"/>
            <a:ext cx="439137" cy="398475"/>
          </a:xfrm>
          <a:custGeom>
            <a:avLst/>
            <a:gdLst/>
            <a:ahLst/>
            <a:cxnLst/>
            <a:rect l="l" t="t" r="r" b="b"/>
            <a:pathLst>
              <a:path w="10357" h="9398" extrusionOk="0">
                <a:moveTo>
                  <a:pt x="5171" y="1"/>
                </a:moveTo>
                <a:cubicBezTo>
                  <a:pt x="4004" y="1"/>
                  <a:pt x="2838" y="429"/>
                  <a:pt x="1932" y="1288"/>
                </a:cubicBezTo>
                <a:cubicBezTo>
                  <a:pt x="64" y="3094"/>
                  <a:pt x="1" y="6070"/>
                  <a:pt x="1774" y="7939"/>
                </a:cubicBezTo>
                <a:cubicBezTo>
                  <a:pt x="2708" y="8905"/>
                  <a:pt x="3955" y="9397"/>
                  <a:pt x="5200" y="9397"/>
                </a:cubicBezTo>
                <a:cubicBezTo>
                  <a:pt x="6362" y="9397"/>
                  <a:pt x="7522" y="8969"/>
                  <a:pt x="8425" y="8097"/>
                </a:cubicBezTo>
                <a:cubicBezTo>
                  <a:pt x="10293" y="6324"/>
                  <a:pt x="10356" y="3347"/>
                  <a:pt x="8583" y="1447"/>
                </a:cubicBezTo>
                <a:cubicBezTo>
                  <a:pt x="7653" y="484"/>
                  <a:pt x="6412" y="1"/>
                  <a:pt x="5171" y="1"/>
                </a:cubicBezTo>
                <a:close/>
              </a:path>
            </a:pathLst>
          </a:custGeom>
          <a:solidFill>
            <a:srgbClr val="222831"/>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 sz="2133">
                <a:solidFill>
                  <a:srgbClr val="FFFFFF"/>
                </a:solidFill>
                <a:latin typeface="Fira Sans"/>
                <a:ea typeface="Fira Sans"/>
                <a:cs typeface="Fira Sans"/>
                <a:sym typeface="Fira Sans"/>
              </a:rPr>
              <a:t>6</a:t>
            </a:r>
            <a:endParaRPr sz="2133">
              <a:solidFill>
                <a:srgbClr val="FFFFFF"/>
              </a:solidFill>
              <a:latin typeface="Fira Sans"/>
              <a:ea typeface="Fira Sans"/>
              <a:cs typeface="Fira Sans"/>
              <a:sym typeface="Fira Sans"/>
            </a:endParaRPr>
          </a:p>
        </p:txBody>
      </p:sp>
      <p:sp>
        <p:nvSpPr>
          <p:cNvPr id="9" name="Google Shape;3906;p37">
            <a:extLst>
              <a:ext uri="{FF2B5EF4-FFF2-40B4-BE49-F238E27FC236}">
                <a16:creationId xmlns:a16="http://schemas.microsoft.com/office/drawing/2014/main" id="{6039EF82-C4D2-6D16-BB37-3E95864E3CBF}"/>
              </a:ext>
            </a:extLst>
          </p:cNvPr>
          <p:cNvSpPr/>
          <p:nvPr/>
        </p:nvSpPr>
        <p:spPr>
          <a:xfrm>
            <a:off x="1197737" y="3553309"/>
            <a:ext cx="8099" cy="502271"/>
          </a:xfrm>
          <a:custGeom>
            <a:avLst/>
            <a:gdLst/>
            <a:ahLst/>
            <a:cxnLst/>
            <a:rect l="l" t="t" r="r" b="b"/>
            <a:pathLst>
              <a:path w="191" h="11846" extrusionOk="0">
                <a:moveTo>
                  <a:pt x="1" y="1"/>
                </a:moveTo>
                <a:lnTo>
                  <a:pt x="1" y="11845"/>
                </a:lnTo>
                <a:lnTo>
                  <a:pt x="191" y="11845"/>
                </a:lnTo>
                <a:lnTo>
                  <a:pt x="191" y="1"/>
                </a:lnTo>
                <a:close/>
              </a:path>
            </a:pathLst>
          </a:custGeom>
          <a:solidFill>
            <a:srgbClr val="30475E"/>
          </a:solidFill>
          <a:ln>
            <a:solidFill>
              <a:schemeClr val="tx1"/>
            </a:solid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0" name="Google Shape;3907;p37">
            <a:extLst>
              <a:ext uri="{FF2B5EF4-FFF2-40B4-BE49-F238E27FC236}">
                <a16:creationId xmlns:a16="http://schemas.microsoft.com/office/drawing/2014/main" id="{7AEF2737-58D7-D649-6DEA-212D1FEEA268}"/>
              </a:ext>
            </a:extLst>
          </p:cNvPr>
          <p:cNvSpPr/>
          <p:nvPr/>
        </p:nvSpPr>
        <p:spPr>
          <a:xfrm>
            <a:off x="1168227" y="4021956"/>
            <a:ext cx="68519" cy="42993"/>
          </a:xfrm>
          <a:custGeom>
            <a:avLst/>
            <a:gdLst/>
            <a:ahLst/>
            <a:cxnLst/>
            <a:rect l="l" t="t" r="r" b="b"/>
            <a:pathLst>
              <a:path w="1616" h="1014" extrusionOk="0">
                <a:moveTo>
                  <a:pt x="159" y="0"/>
                </a:moveTo>
                <a:lnTo>
                  <a:pt x="0" y="127"/>
                </a:lnTo>
                <a:lnTo>
                  <a:pt x="792" y="1014"/>
                </a:lnTo>
                <a:lnTo>
                  <a:pt x="1615" y="127"/>
                </a:lnTo>
                <a:lnTo>
                  <a:pt x="1457" y="0"/>
                </a:lnTo>
                <a:lnTo>
                  <a:pt x="792" y="729"/>
                </a:lnTo>
                <a:lnTo>
                  <a:pt x="159" y="0"/>
                </a:lnTo>
                <a:close/>
              </a:path>
            </a:pathLst>
          </a:custGeom>
          <a:solidFill>
            <a:srgbClr val="30475E"/>
          </a:solidFill>
          <a:ln>
            <a:solidFill>
              <a:schemeClr val="tx1"/>
            </a:solid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1" name="Google Shape;3908;p37">
            <a:extLst>
              <a:ext uri="{FF2B5EF4-FFF2-40B4-BE49-F238E27FC236}">
                <a16:creationId xmlns:a16="http://schemas.microsoft.com/office/drawing/2014/main" id="{347E9A8B-2F65-A212-6E90-3C4E5A448B7B}"/>
              </a:ext>
            </a:extLst>
          </p:cNvPr>
          <p:cNvSpPr/>
          <p:nvPr/>
        </p:nvSpPr>
        <p:spPr>
          <a:xfrm>
            <a:off x="3585196" y="3560049"/>
            <a:ext cx="8099" cy="504899"/>
          </a:xfrm>
          <a:custGeom>
            <a:avLst/>
            <a:gdLst/>
            <a:ahLst/>
            <a:cxnLst/>
            <a:rect l="l" t="t" r="r" b="b"/>
            <a:pathLst>
              <a:path w="191" h="11908" extrusionOk="0">
                <a:moveTo>
                  <a:pt x="0" y="0"/>
                </a:moveTo>
                <a:lnTo>
                  <a:pt x="0" y="11908"/>
                </a:lnTo>
                <a:lnTo>
                  <a:pt x="191" y="11908"/>
                </a:lnTo>
                <a:lnTo>
                  <a:pt x="191" y="0"/>
                </a:lnTo>
                <a:close/>
              </a:path>
            </a:pathLst>
          </a:custGeom>
          <a:solidFill>
            <a:srgbClr val="30475E"/>
          </a:solidFill>
          <a:ln>
            <a:solidFill>
              <a:schemeClr val="tx1"/>
            </a:solid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2" name="Google Shape;3909;p37">
            <a:extLst>
              <a:ext uri="{FF2B5EF4-FFF2-40B4-BE49-F238E27FC236}">
                <a16:creationId xmlns:a16="http://schemas.microsoft.com/office/drawing/2014/main" id="{DBEC5232-BB59-685B-29E1-7367ABA331A4}"/>
              </a:ext>
            </a:extLst>
          </p:cNvPr>
          <p:cNvSpPr/>
          <p:nvPr/>
        </p:nvSpPr>
        <p:spPr>
          <a:xfrm>
            <a:off x="3554330" y="3550637"/>
            <a:ext cx="68519" cy="42993"/>
          </a:xfrm>
          <a:custGeom>
            <a:avLst/>
            <a:gdLst/>
            <a:ahLst/>
            <a:cxnLst/>
            <a:rect l="l" t="t" r="r" b="b"/>
            <a:pathLst>
              <a:path w="1616" h="1014" extrusionOk="0">
                <a:moveTo>
                  <a:pt x="823" y="1"/>
                </a:moveTo>
                <a:lnTo>
                  <a:pt x="0" y="887"/>
                </a:lnTo>
                <a:lnTo>
                  <a:pt x="158" y="1014"/>
                </a:lnTo>
                <a:lnTo>
                  <a:pt x="823" y="317"/>
                </a:lnTo>
                <a:lnTo>
                  <a:pt x="1489" y="1014"/>
                </a:lnTo>
                <a:lnTo>
                  <a:pt x="1615" y="887"/>
                </a:lnTo>
                <a:lnTo>
                  <a:pt x="823" y="1"/>
                </a:lnTo>
                <a:close/>
              </a:path>
            </a:pathLst>
          </a:custGeom>
          <a:solidFill>
            <a:srgbClr val="30475E"/>
          </a:solidFill>
          <a:ln>
            <a:solidFill>
              <a:schemeClr val="tx1"/>
            </a:solid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3" name="Google Shape;3910;p37">
            <a:extLst>
              <a:ext uri="{FF2B5EF4-FFF2-40B4-BE49-F238E27FC236}">
                <a16:creationId xmlns:a16="http://schemas.microsoft.com/office/drawing/2014/main" id="{DD15F28E-93BF-BAEB-56D2-0A60D088F35E}"/>
              </a:ext>
            </a:extLst>
          </p:cNvPr>
          <p:cNvSpPr/>
          <p:nvPr/>
        </p:nvSpPr>
        <p:spPr>
          <a:xfrm>
            <a:off x="5979355" y="3553309"/>
            <a:ext cx="8099" cy="502271"/>
          </a:xfrm>
          <a:custGeom>
            <a:avLst/>
            <a:gdLst/>
            <a:ahLst/>
            <a:cxnLst/>
            <a:rect l="l" t="t" r="r" b="b"/>
            <a:pathLst>
              <a:path w="191" h="11846" extrusionOk="0">
                <a:moveTo>
                  <a:pt x="0" y="1"/>
                </a:moveTo>
                <a:lnTo>
                  <a:pt x="0" y="11845"/>
                </a:lnTo>
                <a:lnTo>
                  <a:pt x="190" y="11845"/>
                </a:lnTo>
                <a:lnTo>
                  <a:pt x="190" y="1"/>
                </a:lnTo>
                <a:close/>
              </a:path>
            </a:pathLst>
          </a:custGeom>
          <a:solidFill>
            <a:srgbClr val="30475E"/>
          </a:solidFill>
          <a:ln>
            <a:solidFill>
              <a:schemeClr val="tx1"/>
            </a:solid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4" name="Google Shape;3911;p37">
            <a:extLst>
              <a:ext uri="{FF2B5EF4-FFF2-40B4-BE49-F238E27FC236}">
                <a16:creationId xmlns:a16="http://schemas.microsoft.com/office/drawing/2014/main" id="{183A3A97-4393-6B27-6DA1-FF3F9D8D1BB9}"/>
              </a:ext>
            </a:extLst>
          </p:cNvPr>
          <p:cNvSpPr/>
          <p:nvPr/>
        </p:nvSpPr>
        <p:spPr>
          <a:xfrm>
            <a:off x="5948489" y="4021956"/>
            <a:ext cx="68519" cy="42993"/>
          </a:xfrm>
          <a:custGeom>
            <a:avLst/>
            <a:gdLst/>
            <a:ahLst/>
            <a:cxnLst/>
            <a:rect l="l" t="t" r="r" b="b"/>
            <a:pathLst>
              <a:path w="1616" h="1014" extrusionOk="0">
                <a:moveTo>
                  <a:pt x="158" y="0"/>
                </a:moveTo>
                <a:lnTo>
                  <a:pt x="0" y="127"/>
                </a:lnTo>
                <a:lnTo>
                  <a:pt x="823" y="1014"/>
                </a:lnTo>
                <a:lnTo>
                  <a:pt x="1615" y="127"/>
                </a:lnTo>
                <a:lnTo>
                  <a:pt x="1488" y="0"/>
                </a:lnTo>
                <a:lnTo>
                  <a:pt x="823" y="729"/>
                </a:lnTo>
                <a:lnTo>
                  <a:pt x="158" y="0"/>
                </a:lnTo>
                <a:close/>
              </a:path>
            </a:pathLst>
          </a:custGeom>
          <a:solidFill>
            <a:srgbClr val="30475E"/>
          </a:solidFill>
          <a:ln>
            <a:solidFill>
              <a:schemeClr val="tx1"/>
            </a:solid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6" name="Google Shape;3913;p37">
            <a:extLst>
              <a:ext uri="{FF2B5EF4-FFF2-40B4-BE49-F238E27FC236}">
                <a16:creationId xmlns:a16="http://schemas.microsoft.com/office/drawing/2014/main" id="{23F89518-2901-68F8-7B3A-3D480B1366A1}"/>
              </a:ext>
            </a:extLst>
          </p:cNvPr>
          <p:cNvSpPr/>
          <p:nvPr/>
        </p:nvSpPr>
        <p:spPr>
          <a:xfrm>
            <a:off x="10937625" y="3997987"/>
            <a:ext cx="68519" cy="41679"/>
          </a:xfrm>
          <a:custGeom>
            <a:avLst/>
            <a:gdLst/>
            <a:ahLst/>
            <a:cxnLst/>
            <a:rect l="l" t="t" r="r" b="b"/>
            <a:pathLst>
              <a:path w="1616" h="983" extrusionOk="0">
                <a:moveTo>
                  <a:pt x="159" y="0"/>
                </a:moveTo>
                <a:lnTo>
                  <a:pt x="1" y="127"/>
                </a:lnTo>
                <a:lnTo>
                  <a:pt x="793" y="982"/>
                </a:lnTo>
                <a:lnTo>
                  <a:pt x="1616" y="127"/>
                </a:lnTo>
                <a:lnTo>
                  <a:pt x="1458" y="0"/>
                </a:lnTo>
                <a:lnTo>
                  <a:pt x="793" y="697"/>
                </a:lnTo>
                <a:lnTo>
                  <a:pt x="159" y="0"/>
                </a:lnTo>
                <a:close/>
              </a:path>
            </a:pathLst>
          </a:custGeom>
          <a:solidFill>
            <a:srgbClr val="30475E"/>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7" name="Google Shape;3914;p37">
            <a:extLst>
              <a:ext uri="{FF2B5EF4-FFF2-40B4-BE49-F238E27FC236}">
                <a16:creationId xmlns:a16="http://schemas.microsoft.com/office/drawing/2014/main" id="{17DD04D4-86B1-A9C8-BC1F-795139EA22A4}"/>
              </a:ext>
            </a:extLst>
          </p:cNvPr>
          <p:cNvSpPr/>
          <p:nvPr/>
        </p:nvSpPr>
        <p:spPr>
          <a:xfrm>
            <a:off x="8452716" y="3560049"/>
            <a:ext cx="8099" cy="504899"/>
          </a:xfrm>
          <a:custGeom>
            <a:avLst/>
            <a:gdLst/>
            <a:ahLst/>
            <a:cxnLst/>
            <a:rect l="l" t="t" r="r" b="b"/>
            <a:pathLst>
              <a:path w="191" h="11908" extrusionOk="0">
                <a:moveTo>
                  <a:pt x="1" y="0"/>
                </a:moveTo>
                <a:lnTo>
                  <a:pt x="1" y="11908"/>
                </a:lnTo>
                <a:lnTo>
                  <a:pt x="191" y="11908"/>
                </a:lnTo>
                <a:lnTo>
                  <a:pt x="191" y="0"/>
                </a:lnTo>
                <a:close/>
              </a:path>
            </a:pathLst>
          </a:custGeom>
          <a:solidFill>
            <a:srgbClr val="30475E"/>
          </a:solidFill>
          <a:ln>
            <a:solidFill>
              <a:schemeClr val="tx1"/>
            </a:solid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8" name="Google Shape;3915;p37">
            <a:extLst>
              <a:ext uri="{FF2B5EF4-FFF2-40B4-BE49-F238E27FC236}">
                <a16:creationId xmlns:a16="http://schemas.microsoft.com/office/drawing/2014/main" id="{1955BBC2-4F06-E681-A919-2D8B2A3B1AD1}"/>
              </a:ext>
            </a:extLst>
          </p:cNvPr>
          <p:cNvSpPr/>
          <p:nvPr/>
        </p:nvSpPr>
        <p:spPr>
          <a:xfrm>
            <a:off x="8423207" y="3550637"/>
            <a:ext cx="68519" cy="42993"/>
          </a:xfrm>
          <a:custGeom>
            <a:avLst/>
            <a:gdLst/>
            <a:ahLst/>
            <a:cxnLst/>
            <a:rect l="l" t="t" r="r" b="b"/>
            <a:pathLst>
              <a:path w="1616" h="1014" extrusionOk="0">
                <a:moveTo>
                  <a:pt x="792" y="1"/>
                </a:moveTo>
                <a:lnTo>
                  <a:pt x="0" y="887"/>
                </a:lnTo>
                <a:lnTo>
                  <a:pt x="127" y="1014"/>
                </a:lnTo>
                <a:lnTo>
                  <a:pt x="792" y="317"/>
                </a:lnTo>
                <a:lnTo>
                  <a:pt x="1457" y="1014"/>
                </a:lnTo>
                <a:lnTo>
                  <a:pt x="1615" y="887"/>
                </a:lnTo>
                <a:lnTo>
                  <a:pt x="792" y="1"/>
                </a:lnTo>
                <a:close/>
              </a:path>
            </a:pathLst>
          </a:custGeom>
          <a:solidFill>
            <a:srgbClr val="30475E"/>
          </a:solidFill>
          <a:ln>
            <a:solidFill>
              <a:schemeClr val="tx1"/>
            </a:solid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9" name="Google Shape;3919;p37">
            <a:extLst>
              <a:ext uri="{FF2B5EF4-FFF2-40B4-BE49-F238E27FC236}">
                <a16:creationId xmlns:a16="http://schemas.microsoft.com/office/drawing/2014/main" id="{D514077D-F91C-0085-8087-B2D5308D4B06}"/>
              </a:ext>
            </a:extLst>
          </p:cNvPr>
          <p:cNvSpPr txBox="1"/>
          <p:nvPr/>
        </p:nvSpPr>
        <p:spPr>
          <a:xfrm>
            <a:off x="3699577" y="2790674"/>
            <a:ext cx="2287877" cy="755600"/>
          </a:xfrm>
          <a:prstGeom prst="rect">
            <a:avLst/>
          </a:prstGeom>
          <a:no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sym typeface="Lato"/>
              </a:rPr>
              <a:t>UML/flowcharts to design the software</a:t>
            </a:r>
          </a:p>
          <a:p>
            <a:pPr algn="ctr"/>
            <a:endParaRPr sz="1467">
              <a:latin typeface="Fira Sans"/>
              <a:ea typeface="Fira Sans"/>
              <a:cs typeface="Fira Sans"/>
              <a:sym typeface="Fira Sans"/>
            </a:endParaRPr>
          </a:p>
        </p:txBody>
      </p:sp>
      <p:sp>
        <p:nvSpPr>
          <p:cNvPr id="20" name="Google Shape;3921;p37">
            <a:extLst>
              <a:ext uri="{FF2B5EF4-FFF2-40B4-BE49-F238E27FC236}">
                <a16:creationId xmlns:a16="http://schemas.microsoft.com/office/drawing/2014/main" id="{3CCE0AA0-94A3-06EB-F3ED-060261FA7B45}"/>
              </a:ext>
            </a:extLst>
          </p:cNvPr>
          <p:cNvSpPr txBox="1"/>
          <p:nvPr/>
        </p:nvSpPr>
        <p:spPr>
          <a:xfrm>
            <a:off x="5944538" y="5801670"/>
            <a:ext cx="2895169" cy="758585"/>
          </a:xfrm>
          <a:prstGeom prst="rect">
            <a:avLst/>
          </a:prstGeom>
          <a:noFill/>
          <a:ln>
            <a:noFill/>
          </a:ln>
        </p:spPr>
        <p:txBody>
          <a:bodyPr spcFirstLastPara="1" wrap="square" lIns="121900" tIns="121900" rIns="121900" bIns="12190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ym typeface="Lato"/>
              </a:rPr>
              <a:t>Code development  using HTML, CSS, Javascript</a:t>
            </a:r>
            <a:endParaRPr lang="en-US" sz="1400"/>
          </a:p>
        </p:txBody>
      </p:sp>
      <p:pic>
        <p:nvPicPr>
          <p:cNvPr id="21" name="Picture 20">
            <a:extLst>
              <a:ext uri="{FF2B5EF4-FFF2-40B4-BE49-F238E27FC236}">
                <a16:creationId xmlns:a16="http://schemas.microsoft.com/office/drawing/2014/main" id="{E45F9144-8204-2AC9-90C1-50C9A5DBDAE5}"/>
              </a:ext>
            </a:extLst>
          </p:cNvPr>
          <p:cNvPicPr>
            <a:picLocks noChangeAspect="1"/>
          </p:cNvPicPr>
          <p:nvPr/>
        </p:nvPicPr>
        <p:blipFill>
          <a:blip r:embed="rId5"/>
          <a:stretch>
            <a:fillRect/>
          </a:stretch>
        </p:blipFill>
        <p:spPr>
          <a:xfrm>
            <a:off x="870749" y="1692467"/>
            <a:ext cx="820519" cy="820519"/>
          </a:xfrm>
          <a:prstGeom prst="rect">
            <a:avLst/>
          </a:prstGeom>
        </p:spPr>
      </p:pic>
      <p:sp>
        <p:nvSpPr>
          <p:cNvPr id="22" name="TextBox 20">
            <a:extLst>
              <a:ext uri="{FF2B5EF4-FFF2-40B4-BE49-F238E27FC236}">
                <a16:creationId xmlns:a16="http://schemas.microsoft.com/office/drawing/2014/main" id="{508D9FB1-30E6-96F4-7A82-7CE24615FFF7}"/>
              </a:ext>
            </a:extLst>
          </p:cNvPr>
          <p:cNvSpPr txBox="1"/>
          <p:nvPr/>
        </p:nvSpPr>
        <p:spPr>
          <a:xfrm>
            <a:off x="1401459" y="5319201"/>
            <a:ext cx="2152871"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t>Requirement</a:t>
            </a:r>
            <a:r>
              <a:rPr lang="en-US" sz="1800" b="1"/>
              <a:t> </a:t>
            </a:r>
            <a:r>
              <a:rPr lang="en-US" sz="1600" b="1"/>
              <a:t>Analysis</a:t>
            </a:r>
          </a:p>
        </p:txBody>
      </p:sp>
      <p:sp>
        <p:nvSpPr>
          <p:cNvPr id="23" name="TextBox 21">
            <a:extLst>
              <a:ext uri="{FF2B5EF4-FFF2-40B4-BE49-F238E27FC236}">
                <a16:creationId xmlns:a16="http://schemas.microsoft.com/office/drawing/2014/main" id="{6D7026BE-FB42-F77A-B4DB-2A347C0A697D}"/>
              </a:ext>
            </a:extLst>
          </p:cNvPr>
          <p:cNvSpPr txBox="1"/>
          <p:nvPr/>
        </p:nvSpPr>
        <p:spPr>
          <a:xfrm>
            <a:off x="1166004" y="5924586"/>
            <a:ext cx="2837129" cy="5232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r>
              <a:rPr lang="en-US" sz="1400">
                <a:sym typeface="Lato"/>
              </a:rPr>
              <a:t>E-commerce industry requirements, key datasets and functionalities</a:t>
            </a:r>
          </a:p>
        </p:txBody>
      </p:sp>
      <p:pic>
        <p:nvPicPr>
          <p:cNvPr id="24" name="Picture 23">
            <a:extLst>
              <a:ext uri="{FF2B5EF4-FFF2-40B4-BE49-F238E27FC236}">
                <a16:creationId xmlns:a16="http://schemas.microsoft.com/office/drawing/2014/main" id="{FEC14EA5-40D0-4839-35B8-BCA90B1C2FA2}"/>
              </a:ext>
            </a:extLst>
          </p:cNvPr>
          <p:cNvPicPr>
            <a:picLocks noChangeAspect="1"/>
          </p:cNvPicPr>
          <p:nvPr/>
        </p:nvPicPr>
        <p:blipFill>
          <a:blip r:embed="rId6"/>
          <a:stretch>
            <a:fillRect/>
          </a:stretch>
        </p:blipFill>
        <p:spPr>
          <a:xfrm>
            <a:off x="2004450" y="4473255"/>
            <a:ext cx="881164" cy="881164"/>
          </a:xfrm>
          <a:prstGeom prst="rect">
            <a:avLst/>
          </a:prstGeom>
        </p:spPr>
      </p:pic>
      <p:pic>
        <p:nvPicPr>
          <p:cNvPr id="25" name="Picture 24">
            <a:extLst>
              <a:ext uri="{FF2B5EF4-FFF2-40B4-BE49-F238E27FC236}">
                <a16:creationId xmlns:a16="http://schemas.microsoft.com/office/drawing/2014/main" id="{637CF856-0316-F5FE-525B-9DE33A79A8CB}"/>
              </a:ext>
            </a:extLst>
          </p:cNvPr>
          <p:cNvPicPr>
            <a:picLocks noChangeAspect="1"/>
          </p:cNvPicPr>
          <p:nvPr/>
        </p:nvPicPr>
        <p:blipFill>
          <a:blip r:embed="rId7"/>
          <a:stretch>
            <a:fillRect/>
          </a:stretch>
        </p:blipFill>
        <p:spPr>
          <a:xfrm>
            <a:off x="4376125" y="1674560"/>
            <a:ext cx="838426" cy="838426"/>
          </a:xfrm>
          <a:prstGeom prst="rect">
            <a:avLst/>
          </a:prstGeom>
        </p:spPr>
      </p:pic>
      <p:sp>
        <p:nvSpPr>
          <p:cNvPr id="26" name="TextBox 24">
            <a:extLst>
              <a:ext uri="{FF2B5EF4-FFF2-40B4-BE49-F238E27FC236}">
                <a16:creationId xmlns:a16="http://schemas.microsoft.com/office/drawing/2014/main" id="{D8DA0F69-DB94-C038-3345-024264815128}"/>
              </a:ext>
            </a:extLst>
          </p:cNvPr>
          <p:cNvSpPr txBox="1"/>
          <p:nvPr/>
        </p:nvSpPr>
        <p:spPr>
          <a:xfrm>
            <a:off x="4456195" y="2539383"/>
            <a:ext cx="1025077" cy="3385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t>Design</a:t>
            </a:r>
          </a:p>
        </p:txBody>
      </p:sp>
      <p:pic>
        <p:nvPicPr>
          <p:cNvPr id="27" name="Picture 26">
            <a:extLst>
              <a:ext uri="{FF2B5EF4-FFF2-40B4-BE49-F238E27FC236}">
                <a16:creationId xmlns:a16="http://schemas.microsoft.com/office/drawing/2014/main" id="{C68701E0-FF21-3C63-A625-796D810D84DC}"/>
              </a:ext>
            </a:extLst>
          </p:cNvPr>
          <p:cNvPicPr>
            <a:picLocks noChangeAspect="1"/>
          </p:cNvPicPr>
          <p:nvPr/>
        </p:nvPicPr>
        <p:blipFill>
          <a:blip r:embed="rId8"/>
          <a:stretch>
            <a:fillRect/>
          </a:stretch>
        </p:blipFill>
        <p:spPr>
          <a:xfrm>
            <a:off x="6769035" y="4804727"/>
            <a:ext cx="881164" cy="881164"/>
          </a:xfrm>
          <a:prstGeom prst="rect">
            <a:avLst/>
          </a:prstGeom>
        </p:spPr>
      </p:pic>
      <p:sp>
        <p:nvSpPr>
          <p:cNvPr id="28" name="TextBox 26">
            <a:extLst>
              <a:ext uri="{FF2B5EF4-FFF2-40B4-BE49-F238E27FC236}">
                <a16:creationId xmlns:a16="http://schemas.microsoft.com/office/drawing/2014/main" id="{331299AC-FC46-9CE2-D532-5C65EF2183AD}"/>
              </a:ext>
            </a:extLst>
          </p:cNvPr>
          <p:cNvSpPr txBox="1"/>
          <p:nvPr/>
        </p:nvSpPr>
        <p:spPr>
          <a:xfrm>
            <a:off x="6461565" y="5625213"/>
            <a:ext cx="1854549" cy="3385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t>Implementation</a:t>
            </a:r>
          </a:p>
        </p:txBody>
      </p:sp>
      <p:sp>
        <p:nvSpPr>
          <p:cNvPr id="29" name="TextBox 27">
            <a:extLst>
              <a:ext uri="{FF2B5EF4-FFF2-40B4-BE49-F238E27FC236}">
                <a16:creationId xmlns:a16="http://schemas.microsoft.com/office/drawing/2014/main" id="{E469C4BC-2350-5F7C-5BCA-FD64B0EA832F}"/>
              </a:ext>
            </a:extLst>
          </p:cNvPr>
          <p:cNvSpPr txBox="1"/>
          <p:nvPr/>
        </p:nvSpPr>
        <p:spPr>
          <a:xfrm>
            <a:off x="9235024" y="2481176"/>
            <a:ext cx="1018253" cy="3385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t>Testing</a:t>
            </a:r>
          </a:p>
        </p:txBody>
      </p:sp>
      <p:pic>
        <p:nvPicPr>
          <p:cNvPr id="30" name="Picture 29">
            <a:extLst>
              <a:ext uri="{FF2B5EF4-FFF2-40B4-BE49-F238E27FC236}">
                <a16:creationId xmlns:a16="http://schemas.microsoft.com/office/drawing/2014/main" id="{1C7405BD-5A94-23F4-9A59-F9657AF361CB}"/>
              </a:ext>
            </a:extLst>
          </p:cNvPr>
          <p:cNvPicPr>
            <a:picLocks noChangeAspect="1"/>
          </p:cNvPicPr>
          <p:nvPr/>
        </p:nvPicPr>
        <p:blipFill>
          <a:blip r:embed="rId9"/>
          <a:stretch>
            <a:fillRect/>
          </a:stretch>
        </p:blipFill>
        <p:spPr>
          <a:xfrm>
            <a:off x="9293738" y="1639595"/>
            <a:ext cx="838426" cy="838426"/>
          </a:xfrm>
          <a:prstGeom prst="rect">
            <a:avLst/>
          </a:prstGeom>
        </p:spPr>
      </p:pic>
      <p:pic>
        <p:nvPicPr>
          <p:cNvPr id="31" name="Picture 30">
            <a:extLst>
              <a:ext uri="{FF2B5EF4-FFF2-40B4-BE49-F238E27FC236}">
                <a16:creationId xmlns:a16="http://schemas.microsoft.com/office/drawing/2014/main" id="{4D405545-0877-3FFE-BA5C-CB0F5E5C4AB0}"/>
              </a:ext>
            </a:extLst>
          </p:cNvPr>
          <p:cNvPicPr>
            <a:picLocks noChangeAspect="1"/>
          </p:cNvPicPr>
          <p:nvPr/>
        </p:nvPicPr>
        <p:blipFill>
          <a:blip r:embed="rId10"/>
          <a:stretch>
            <a:fillRect/>
          </a:stretch>
        </p:blipFill>
        <p:spPr>
          <a:xfrm>
            <a:off x="10438687" y="4547042"/>
            <a:ext cx="881164" cy="881164"/>
          </a:xfrm>
          <a:prstGeom prst="rect">
            <a:avLst/>
          </a:prstGeom>
        </p:spPr>
      </p:pic>
      <p:sp>
        <p:nvSpPr>
          <p:cNvPr id="32" name="Google Shape;3781;p37">
            <a:extLst>
              <a:ext uri="{FF2B5EF4-FFF2-40B4-BE49-F238E27FC236}">
                <a16:creationId xmlns:a16="http://schemas.microsoft.com/office/drawing/2014/main" id="{E1C391AB-7A46-4F12-2F36-D007FB2194A8}"/>
              </a:ext>
            </a:extLst>
          </p:cNvPr>
          <p:cNvSpPr/>
          <p:nvPr/>
        </p:nvSpPr>
        <p:spPr>
          <a:xfrm>
            <a:off x="891600" y="1652434"/>
            <a:ext cx="10329955" cy="4007705"/>
          </a:xfrm>
          <a:custGeom>
            <a:avLst/>
            <a:gdLst/>
            <a:ahLst/>
            <a:cxnLst/>
            <a:rect l="l" t="t" r="r" b="b"/>
            <a:pathLst>
              <a:path w="243631" h="100201" extrusionOk="0">
                <a:moveTo>
                  <a:pt x="91619" y="0"/>
                </a:moveTo>
                <a:cubicBezTo>
                  <a:pt x="71731" y="0"/>
                  <a:pt x="55580" y="16183"/>
                  <a:pt x="55580" y="36039"/>
                </a:cubicBezTo>
                <a:lnTo>
                  <a:pt x="55580" y="64478"/>
                </a:lnTo>
                <a:cubicBezTo>
                  <a:pt x="55580" y="75531"/>
                  <a:pt x="46586" y="84556"/>
                  <a:pt x="35501" y="84556"/>
                </a:cubicBezTo>
                <a:cubicBezTo>
                  <a:pt x="24449" y="84556"/>
                  <a:pt x="15423" y="75531"/>
                  <a:pt x="15423" y="64478"/>
                </a:cubicBezTo>
                <a:lnTo>
                  <a:pt x="15423" y="8456"/>
                </a:lnTo>
                <a:lnTo>
                  <a:pt x="0" y="8456"/>
                </a:lnTo>
                <a:lnTo>
                  <a:pt x="0" y="64478"/>
                </a:lnTo>
                <a:cubicBezTo>
                  <a:pt x="0" y="84049"/>
                  <a:pt x="15930" y="99979"/>
                  <a:pt x="35501" y="99979"/>
                </a:cubicBezTo>
                <a:cubicBezTo>
                  <a:pt x="55073" y="99979"/>
                  <a:pt x="71002" y="84049"/>
                  <a:pt x="71002" y="64478"/>
                </a:cubicBezTo>
                <a:lnTo>
                  <a:pt x="71002" y="36039"/>
                </a:lnTo>
                <a:cubicBezTo>
                  <a:pt x="71002" y="24702"/>
                  <a:pt x="80250" y="15455"/>
                  <a:pt x="91619" y="15455"/>
                </a:cubicBezTo>
                <a:cubicBezTo>
                  <a:pt x="102988" y="15455"/>
                  <a:pt x="112236" y="24702"/>
                  <a:pt x="112236" y="36039"/>
                </a:cubicBezTo>
                <a:lnTo>
                  <a:pt x="112236" y="63338"/>
                </a:lnTo>
                <a:cubicBezTo>
                  <a:pt x="112236" y="83669"/>
                  <a:pt x="128767" y="100201"/>
                  <a:pt x="149067" y="100201"/>
                </a:cubicBezTo>
                <a:cubicBezTo>
                  <a:pt x="169398" y="100201"/>
                  <a:pt x="185929" y="83669"/>
                  <a:pt x="185929" y="63338"/>
                </a:cubicBezTo>
                <a:lnTo>
                  <a:pt x="185929" y="36578"/>
                </a:lnTo>
                <a:cubicBezTo>
                  <a:pt x="185929" y="24924"/>
                  <a:pt x="195398" y="15455"/>
                  <a:pt x="207053" y="15455"/>
                </a:cubicBezTo>
                <a:cubicBezTo>
                  <a:pt x="218707" y="15455"/>
                  <a:pt x="228208" y="24924"/>
                  <a:pt x="228208" y="36578"/>
                </a:cubicBezTo>
                <a:lnTo>
                  <a:pt x="228208" y="80756"/>
                </a:lnTo>
                <a:lnTo>
                  <a:pt x="243630" y="80756"/>
                </a:lnTo>
                <a:lnTo>
                  <a:pt x="243630" y="36578"/>
                </a:lnTo>
                <a:cubicBezTo>
                  <a:pt x="243630" y="16405"/>
                  <a:pt x="227226" y="0"/>
                  <a:pt x="207053" y="0"/>
                </a:cubicBezTo>
                <a:cubicBezTo>
                  <a:pt x="186880" y="0"/>
                  <a:pt x="170475" y="16405"/>
                  <a:pt x="170475" y="36578"/>
                </a:cubicBezTo>
                <a:lnTo>
                  <a:pt x="170475" y="63338"/>
                </a:lnTo>
                <a:cubicBezTo>
                  <a:pt x="170475" y="75150"/>
                  <a:pt x="160879" y="84746"/>
                  <a:pt x="149067" y="84746"/>
                </a:cubicBezTo>
                <a:cubicBezTo>
                  <a:pt x="137254" y="84746"/>
                  <a:pt x="127658" y="75150"/>
                  <a:pt x="127658" y="63338"/>
                </a:cubicBezTo>
                <a:lnTo>
                  <a:pt x="127658" y="36039"/>
                </a:lnTo>
                <a:cubicBezTo>
                  <a:pt x="127658" y="16183"/>
                  <a:pt x="111507" y="0"/>
                  <a:pt x="91619" y="0"/>
                </a:cubicBezTo>
                <a:close/>
              </a:path>
            </a:pathLst>
          </a:custGeom>
          <a:noFill/>
          <a:ln w="19050" cap="flat" cmpd="sng">
            <a:solidFill>
              <a:srgbClr val="E0E0E0"/>
            </a:solidFill>
            <a:prstDash val="solid"/>
            <a:round/>
            <a:headEnd type="none" w="sm" len="sm"/>
            <a:tailEnd type="none" w="sm" len="sm"/>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33" name="TextBox 1">
            <a:extLst>
              <a:ext uri="{FF2B5EF4-FFF2-40B4-BE49-F238E27FC236}">
                <a16:creationId xmlns:a16="http://schemas.microsoft.com/office/drawing/2014/main" id="{D6DB61C6-9EBA-1E87-22BE-9DEE02BDD8C3}"/>
              </a:ext>
            </a:extLst>
          </p:cNvPr>
          <p:cNvSpPr txBox="1"/>
          <p:nvPr/>
        </p:nvSpPr>
        <p:spPr>
          <a:xfrm>
            <a:off x="8907252" y="5625632"/>
            <a:ext cx="2884052" cy="5232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r>
              <a:rPr lang="en-US" sz="1400">
                <a:sym typeface="Lato"/>
              </a:rPr>
              <a:t>Initiated when the product is in full operation with the client.</a:t>
            </a:r>
          </a:p>
        </p:txBody>
      </p:sp>
      <p:sp>
        <p:nvSpPr>
          <p:cNvPr id="34" name="Google Shape;3920;p37">
            <a:extLst>
              <a:ext uri="{FF2B5EF4-FFF2-40B4-BE49-F238E27FC236}">
                <a16:creationId xmlns:a16="http://schemas.microsoft.com/office/drawing/2014/main" id="{4FB87808-0326-C7F5-CFFB-E0521B2089A8}"/>
              </a:ext>
            </a:extLst>
          </p:cNvPr>
          <p:cNvSpPr txBox="1"/>
          <p:nvPr/>
        </p:nvSpPr>
        <p:spPr>
          <a:xfrm>
            <a:off x="8838491" y="3164853"/>
            <a:ext cx="1744849" cy="642244"/>
          </a:xfrm>
          <a:prstGeom prst="rect">
            <a:avLst/>
          </a:prstGeom>
          <a:no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r>
              <a:rPr lang="en-US" sz="1400">
                <a:sym typeface="Lato"/>
              </a:rPr>
              <a:t>Tests and iterations to assess the quality and readiness for deployment</a:t>
            </a:r>
          </a:p>
        </p:txBody>
      </p:sp>
      <p:sp>
        <p:nvSpPr>
          <p:cNvPr id="35" name="TextBox 1">
            <a:extLst>
              <a:ext uri="{FF2B5EF4-FFF2-40B4-BE49-F238E27FC236}">
                <a16:creationId xmlns:a16="http://schemas.microsoft.com/office/drawing/2014/main" id="{D91622FD-51EC-F42A-5D53-3637ECF2D2CF}"/>
              </a:ext>
            </a:extLst>
          </p:cNvPr>
          <p:cNvSpPr txBox="1"/>
          <p:nvPr/>
        </p:nvSpPr>
        <p:spPr>
          <a:xfrm>
            <a:off x="1572035" y="2384005"/>
            <a:ext cx="1652297" cy="116955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rtl="0">
              <a:spcBef>
                <a:spcPts val="0"/>
              </a:spcBef>
              <a:spcAft>
                <a:spcPts val="0"/>
              </a:spcAft>
              <a:buNone/>
            </a:pPr>
            <a:r>
              <a:rPr lang="en-US" sz="1400">
                <a:sym typeface="Lato"/>
              </a:rPr>
              <a:t>Scope, assignment of tasks, policies  and project management</a:t>
            </a:r>
          </a:p>
        </p:txBody>
      </p:sp>
      <p:cxnSp>
        <p:nvCxnSpPr>
          <p:cNvPr id="47" name="Straight Arrow Connector 46">
            <a:extLst>
              <a:ext uri="{FF2B5EF4-FFF2-40B4-BE49-F238E27FC236}">
                <a16:creationId xmlns:a16="http://schemas.microsoft.com/office/drawing/2014/main" id="{62E55E74-D6B8-D960-D81C-2FEA8C04FBF2}"/>
              </a:ext>
            </a:extLst>
          </p:cNvPr>
          <p:cNvCxnSpPr/>
          <p:nvPr/>
        </p:nvCxnSpPr>
        <p:spPr>
          <a:xfrm>
            <a:off x="1292409" y="830642"/>
            <a:ext cx="9052570" cy="1565"/>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49" name="Title 1">
            <a:extLst>
              <a:ext uri="{FF2B5EF4-FFF2-40B4-BE49-F238E27FC236}">
                <a16:creationId xmlns:a16="http://schemas.microsoft.com/office/drawing/2014/main" id="{A670E8D9-8B5E-A140-EFEC-692335D26579}"/>
              </a:ext>
            </a:extLst>
          </p:cNvPr>
          <p:cNvSpPr txBox="1">
            <a:spLocks/>
          </p:cNvSpPr>
          <p:nvPr/>
        </p:nvSpPr>
        <p:spPr>
          <a:xfrm>
            <a:off x="1572572" y="172630"/>
            <a:ext cx="7994251" cy="801441"/>
          </a:xfrm>
          <a:prstGeom prst="rect">
            <a:avLst/>
          </a:prstGeom>
          <a:effectLst/>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800">
                <a:solidFill>
                  <a:schemeClr val="tx1"/>
                </a:solidFill>
              </a:rPr>
              <a:t>Software Development Lifecycle</a:t>
            </a:r>
            <a:endParaRPr lang="en-US"/>
          </a:p>
        </p:txBody>
      </p:sp>
      <p:pic>
        <p:nvPicPr>
          <p:cNvPr id="58" name="Picture 58" descr="A picture containing text, clipart, sign&#10;&#10;Description automatically generated">
            <a:extLst>
              <a:ext uri="{FF2B5EF4-FFF2-40B4-BE49-F238E27FC236}">
                <a16:creationId xmlns:a16="http://schemas.microsoft.com/office/drawing/2014/main" id="{60824FDB-15E3-A320-A5C6-CA97069C8B2E}"/>
              </a:ext>
            </a:extLst>
          </p:cNvPr>
          <p:cNvPicPr>
            <a:picLocks noChangeAspect="1"/>
          </p:cNvPicPr>
          <p:nvPr/>
        </p:nvPicPr>
        <p:blipFill>
          <a:blip r:embed="rId11"/>
          <a:stretch>
            <a:fillRect/>
          </a:stretch>
        </p:blipFill>
        <p:spPr>
          <a:xfrm>
            <a:off x="617275" y="174964"/>
            <a:ext cx="777721" cy="796771"/>
          </a:xfrm>
          <a:prstGeom prst="rect">
            <a:avLst/>
          </a:prstGeom>
        </p:spPr>
      </p:pic>
      <p:sp>
        <p:nvSpPr>
          <p:cNvPr id="37" name="Google Shape;3910;p37">
            <a:extLst>
              <a:ext uri="{FF2B5EF4-FFF2-40B4-BE49-F238E27FC236}">
                <a16:creationId xmlns:a16="http://schemas.microsoft.com/office/drawing/2014/main" id="{09F4B3CE-A06A-FBC4-D401-859333044906}"/>
              </a:ext>
            </a:extLst>
          </p:cNvPr>
          <p:cNvSpPr/>
          <p:nvPr/>
        </p:nvSpPr>
        <p:spPr>
          <a:xfrm>
            <a:off x="10884268" y="3412746"/>
            <a:ext cx="8099" cy="502271"/>
          </a:xfrm>
          <a:custGeom>
            <a:avLst/>
            <a:gdLst/>
            <a:ahLst/>
            <a:cxnLst/>
            <a:rect l="l" t="t" r="r" b="b"/>
            <a:pathLst>
              <a:path w="191" h="11846" extrusionOk="0">
                <a:moveTo>
                  <a:pt x="0" y="1"/>
                </a:moveTo>
                <a:lnTo>
                  <a:pt x="0" y="11845"/>
                </a:lnTo>
                <a:lnTo>
                  <a:pt x="190" y="11845"/>
                </a:lnTo>
                <a:lnTo>
                  <a:pt x="190" y="1"/>
                </a:lnTo>
                <a:close/>
              </a:path>
            </a:pathLst>
          </a:custGeom>
          <a:solidFill>
            <a:srgbClr val="30475E"/>
          </a:solidFill>
          <a:ln>
            <a:solidFill>
              <a:schemeClr val="tx1"/>
            </a:solid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38" name="Google Shape;3911;p37">
            <a:extLst>
              <a:ext uri="{FF2B5EF4-FFF2-40B4-BE49-F238E27FC236}">
                <a16:creationId xmlns:a16="http://schemas.microsoft.com/office/drawing/2014/main" id="{9EE273F6-D4B0-F6E6-E112-CB14A9A4D8EC}"/>
              </a:ext>
            </a:extLst>
          </p:cNvPr>
          <p:cNvSpPr/>
          <p:nvPr/>
        </p:nvSpPr>
        <p:spPr>
          <a:xfrm>
            <a:off x="10853401" y="3881393"/>
            <a:ext cx="68519" cy="42993"/>
          </a:xfrm>
          <a:custGeom>
            <a:avLst/>
            <a:gdLst/>
            <a:ahLst/>
            <a:cxnLst/>
            <a:rect l="l" t="t" r="r" b="b"/>
            <a:pathLst>
              <a:path w="1616" h="1014" extrusionOk="0">
                <a:moveTo>
                  <a:pt x="158" y="0"/>
                </a:moveTo>
                <a:lnTo>
                  <a:pt x="0" y="127"/>
                </a:lnTo>
                <a:lnTo>
                  <a:pt x="823" y="1014"/>
                </a:lnTo>
                <a:lnTo>
                  <a:pt x="1615" y="127"/>
                </a:lnTo>
                <a:lnTo>
                  <a:pt x="1488" y="0"/>
                </a:lnTo>
                <a:lnTo>
                  <a:pt x="823" y="729"/>
                </a:lnTo>
                <a:lnTo>
                  <a:pt x="158" y="0"/>
                </a:lnTo>
                <a:close/>
              </a:path>
            </a:pathLst>
          </a:custGeom>
          <a:solidFill>
            <a:srgbClr val="30475E"/>
          </a:solidFill>
          <a:ln>
            <a:solidFill>
              <a:schemeClr val="tx1"/>
            </a:solid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Tree>
    <p:extLst>
      <p:ext uri="{BB962C8B-B14F-4D97-AF65-F5344CB8AC3E}">
        <p14:creationId xmlns:p14="http://schemas.microsoft.com/office/powerpoint/2010/main" val="427256675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66" name="Group 51">
            <a:extLst>
              <a:ext uri="{FF2B5EF4-FFF2-40B4-BE49-F238E27FC236}">
                <a16:creationId xmlns:a16="http://schemas.microsoft.com/office/drawing/2014/main" id="{C7572773-EFED-4240-886B-69624490C9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72226"/>
            <a:chOff x="0" y="0"/>
            <a:chExt cx="12188825" cy="6872226"/>
          </a:xfrm>
        </p:grpSpPr>
        <p:pic>
          <p:nvPicPr>
            <p:cNvPr id="53" name="Picture 52">
              <a:extLst>
                <a:ext uri="{FF2B5EF4-FFF2-40B4-BE49-F238E27FC236}">
                  <a16:creationId xmlns:a16="http://schemas.microsoft.com/office/drawing/2014/main" id="{AA1CA1AF-5204-432F-BD8E-57A786399AB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4" name="Rectangle 53">
              <a:extLst>
                <a:ext uri="{FF2B5EF4-FFF2-40B4-BE49-F238E27FC236}">
                  <a16:creationId xmlns:a16="http://schemas.microsoft.com/office/drawing/2014/main" id="{EE3D1EE3-433A-41E2-8487-E98B4F3EC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55" name="Picture 54">
              <a:extLst>
                <a:ext uri="{FF2B5EF4-FFF2-40B4-BE49-F238E27FC236}">
                  <a16:creationId xmlns:a16="http://schemas.microsoft.com/office/drawing/2014/main" id="{80D43889-CB91-4677-AA9D-108C1AFB82E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56" name="Picture 55">
              <a:extLst>
                <a:ext uri="{FF2B5EF4-FFF2-40B4-BE49-F238E27FC236}">
                  <a16:creationId xmlns:a16="http://schemas.microsoft.com/office/drawing/2014/main" id="{CA50A65F-E0C2-4FEB-892C-03ACF95DA29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useBgFill="1">
        <p:nvSpPr>
          <p:cNvPr id="68" name="Rectangle 59">
            <a:extLst>
              <a:ext uri="{FF2B5EF4-FFF2-40B4-BE49-F238E27FC236}">
                <a16:creationId xmlns:a16="http://schemas.microsoft.com/office/drawing/2014/main" id="{44F7C90B-8333-4519-BE89-44DEAD4D37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1">
            <a:extLst>
              <a:ext uri="{FF2B5EF4-FFF2-40B4-BE49-F238E27FC236}">
                <a16:creationId xmlns:a16="http://schemas.microsoft.com/office/drawing/2014/main" id="{03EAE297-BAB5-4C1D-9F2C-D67C4FEC8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3" hidden="1">
            <a:extLst>
              <a:ext uri="{FF2B5EF4-FFF2-40B4-BE49-F238E27FC236}">
                <a16:creationId xmlns:a16="http://schemas.microsoft.com/office/drawing/2014/main" id="{8D6DCE45-FCB6-4B94-8EDA-A0CC941E7B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219" y="1143000"/>
            <a:ext cx="0" cy="442762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2E55E74-D6B8-D960-D81C-2FEA8C04FBF2}"/>
              </a:ext>
            </a:extLst>
          </p:cNvPr>
          <p:cNvCxnSpPr/>
          <p:nvPr/>
        </p:nvCxnSpPr>
        <p:spPr>
          <a:xfrm>
            <a:off x="1292409" y="830642"/>
            <a:ext cx="9052570" cy="1565"/>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49" name="Title 1">
            <a:extLst>
              <a:ext uri="{FF2B5EF4-FFF2-40B4-BE49-F238E27FC236}">
                <a16:creationId xmlns:a16="http://schemas.microsoft.com/office/drawing/2014/main" id="{A670E8D9-8B5E-A140-EFEC-692335D26579}"/>
              </a:ext>
            </a:extLst>
          </p:cNvPr>
          <p:cNvSpPr txBox="1">
            <a:spLocks/>
          </p:cNvSpPr>
          <p:nvPr/>
        </p:nvSpPr>
        <p:spPr>
          <a:xfrm>
            <a:off x="1572572" y="172630"/>
            <a:ext cx="7994251" cy="801441"/>
          </a:xfrm>
          <a:prstGeom prst="rect">
            <a:avLst/>
          </a:prstGeom>
          <a:effectLst/>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800">
                <a:solidFill>
                  <a:schemeClr val="tx1"/>
                </a:solidFill>
              </a:rPr>
              <a:t>Application features</a:t>
            </a:r>
            <a:endParaRPr lang="en-US"/>
          </a:p>
        </p:txBody>
      </p:sp>
      <p:pic>
        <p:nvPicPr>
          <p:cNvPr id="6" name="Picture 35" descr="Graphical user interface, website&#10;&#10;Description automatically generated">
            <a:extLst>
              <a:ext uri="{FF2B5EF4-FFF2-40B4-BE49-F238E27FC236}">
                <a16:creationId xmlns:a16="http://schemas.microsoft.com/office/drawing/2014/main" id="{91D2DC56-FF9B-CD1E-F968-2F2F17E922E3}"/>
              </a:ext>
            </a:extLst>
          </p:cNvPr>
          <p:cNvPicPr>
            <a:picLocks noChangeAspect="1"/>
          </p:cNvPicPr>
          <p:nvPr/>
        </p:nvPicPr>
        <p:blipFill>
          <a:blip r:embed="rId5"/>
          <a:stretch>
            <a:fillRect/>
          </a:stretch>
        </p:blipFill>
        <p:spPr>
          <a:xfrm>
            <a:off x="111435" y="1775404"/>
            <a:ext cx="9865757" cy="4638355"/>
          </a:xfrm>
          <a:prstGeom prst="rect">
            <a:avLst/>
          </a:prstGeom>
        </p:spPr>
      </p:pic>
      <p:sp>
        <p:nvSpPr>
          <p:cNvPr id="36" name="TextBox 35">
            <a:extLst>
              <a:ext uri="{FF2B5EF4-FFF2-40B4-BE49-F238E27FC236}">
                <a16:creationId xmlns:a16="http://schemas.microsoft.com/office/drawing/2014/main" id="{ED971405-94AD-C4FC-EA91-FEB83602EF37}"/>
              </a:ext>
            </a:extLst>
          </p:cNvPr>
          <p:cNvSpPr txBox="1"/>
          <p:nvPr/>
        </p:nvSpPr>
        <p:spPr>
          <a:xfrm>
            <a:off x="1013534" y="1050524"/>
            <a:ext cx="900685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Landing page - </a:t>
            </a:r>
            <a:r>
              <a:rPr lang="en-US" dirty="0">
                <a:ea typeface="+mn-lt"/>
                <a:cs typeface="+mn-lt"/>
                <a:hlinkClick r:id="rId6">
                  <a:extLst>
                    <a:ext uri="{A12FA001-AC4F-418D-AE19-62706E023703}">
                      <ahyp:hlinkClr xmlns:ahyp="http://schemas.microsoft.com/office/drawing/2018/hyperlinkcolor" val="tx"/>
                    </a:ext>
                  </a:extLst>
                </a:hlinkClick>
              </a:rPr>
              <a:t>http://eadfinal.infinityfreeapp.com/Demo/View/LandingPage.php</a:t>
            </a:r>
            <a:endParaRPr lang="en-US" dirty="0"/>
          </a:p>
          <a:p>
            <a:endParaRPr lang="en-US" dirty="0"/>
          </a:p>
        </p:txBody>
      </p:sp>
      <p:cxnSp>
        <p:nvCxnSpPr>
          <p:cNvPr id="2" name="Straight Arrow Connector 1">
            <a:extLst>
              <a:ext uri="{FF2B5EF4-FFF2-40B4-BE49-F238E27FC236}">
                <a16:creationId xmlns:a16="http://schemas.microsoft.com/office/drawing/2014/main" id="{972C6965-F15A-2FFC-2A49-00FE37303F83}"/>
              </a:ext>
            </a:extLst>
          </p:cNvPr>
          <p:cNvCxnSpPr/>
          <p:nvPr/>
        </p:nvCxnSpPr>
        <p:spPr>
          <a:xfrm flipH="1">
            <a:off x="6562616" y="2085012"/>
            <a:ext cx="3714340" cy="34970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3" name="TextBox 2">
            <a:extLst>
              <a:ext uri="{FF2B5EF4-FFF2-40B4-BE49-F238E27FC236}">
                <a16:creationId xmlns:a16="http://schemas.microsoft.com/office/drawing/2014/main" id="{C46CED73-1807-0878-FB8D-96718FFC8C88}"/>
              </a:ext>
            </a:extLst>
          </p:cNvPr>
          <p:cNvSpPr txBox="1"/>
          <p:nvPr/>
        </p:nvSpPr>
        <p:spPr>
          <a:xfrm>
            <a:off x="10231515" y="1725948"/>
            <a:ext cx="1922147" cy="107721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a:t>Multiple Menu with navigation for all items in menu</a:t>
            </a:r>
          </a:p>
        </p:txBody>
      </p:sp>
      <p:cxnSp>
        <p:nvCxnSpPr>
          <p:cNvPr id="4" name="Straight Arrow Connector 3">
            <a:extLst>
              <a:ext uri="{FF2B5EF4-FFF2-40B4-BE49-F238E27FC236}">
                <a16:creationId xmlns:a16="http://schemas.microsoft.com/office/drawing/2014/main" id="{3E2B6AED-D6A1-24CC-F525-D3D2185D1679}"/>
              </a:ext>
            </a:extLst>
          </p:cNvPr>
          <p:cNvCxnSpPr>
            <a:cxnSpLocks/>
          </p:cNvCxnSpPr>
          <p:nvPr/>
        </p:nvCxnSpPr>
        <p:spPr>
          <a:xfrm flipH="1">
            <a:off x="8487334" y="4361534"/>
            <a:ext cx="1634692" cy="66313"/>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5" name="TextBox 2">
            <a:extLst>
              <a:ext uri="{FF2B5EF4-FFF2-40B4-BE49-F238E27FC236}">
                <a16:creationId xmlns:a16="http://schemas.microsoft.com/office/drawing/2014/main" id="{AF446C19-8793-2392-6B8C-938CF6D3846C}"/>
              </a:ext>
            </a:extLst>
          </p:cNvPr>
          <p:cNvSpPr txBox="1"/>
          <p:nvPr/>
        </p:nvSpPr>
        <p:spPr>
          <a:xfrm>
            <a:off x="10231515" y="4172504"/>
            <a:ext cx="2148857"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a:t>Multimedia file</a:t>
            </a:r>
          </a:p>
        </p:txBody>
      </p:sp>
      <p:pic>
        <p:nvPicPr>
          <p:cNvPr id="10" name="Picture 10" descr="Icon&#10;&#10;Description automatically generated">
            <a:extLst>
              <a:ext uri="{FF2B5EF4-FFF2-40B4-BE49-F238E27FC236}">
                <a16:creationId xmlns:a16="http://schemas.microsoft.com/office/drawing/2014/main" id="{EA56F37E-5889-5F30-1DFA-024234B6B1CE}"/>
              </a:ext>
            </a:extLst>
          </p:cNvPr>
          <p:cNvPicPr>
            <a:picLocks noChangeAspect="1"/>
          </p:cNvPicPr>
          <p:nvPr/>
        </p:nvPicPr>
        <p:blipFill>
          <a:blip r:embed="rId7"/>
          <a:stretch>
            <a:fillRect/>
          </a:stretch>
        </p:blipFill>
        <p:spPr>
          <a:xfrm>
            <a:off x="775776" y="189713"/>
            <a:ext cx="476250" cy="571500"/>
          </a:xfrm>
          <a:prstGeom prst="rect">
            <a:avLst/>
          </a:prstGeom>
        </p:spPr>
      </p:pic>
      <p:pic>
        <p:nvPicPr>
          <p:cNvPr id="12" name="Picture 12" descr="A picture containing clipart, light&#10;&#10;Description automatically generated">
            <a:extLst>
              <a:ext uri="{FF2B5EF4-FFF2-40B4-BE49-F238E27FC236}">
                <a16:creationId xmlns:a16="http://schemas.microsoft.com/office/drawing/2014/main" id="{FF8AE758-4865-3FDB-A4CD-089E503353F7}"/>
              </a:ext>
            </a:extLst>
          </p:cNvPr>
          <p:cNvPicPr>
            <a:picLocks noChangeAspect="1"/>
          </p:cNvPicPr>
          <p:nvPr/>
        </p:nvPicPr>
        <p:blipFill>
          <a:blip r:embed="rId8"/>
          <a:stretch>
            <a:fillRect/>
          </a:stretch>
        </p:blipFill>
        <p:spPr>
          <a:xfrm>
            <a:off x="513241" y="1049600"/>
            <a:ext cx="438335" cy="423539"/>
          </a:xfrm>
          <a:prstGeom prst="rect">
            <a:avLst/>
          </a:prstGeom>
        </p:spPr>
      </p:pic>
    </p:spTree>
    <p:extLst>
      <p:ext uri="{BB962C8B-B14F-4D97-AF65-F5344CB8AC3E}">
        <p14:creationId xmlns:p14="http://schemas.microsoft.com/office/powerpoint/2010/main" val="1557580655"/>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66" name="Group 51">
            <a:extLst>
              <a:ext uri="{FF2B5EF4-FFF2-40B4-BE49-F238E27FC236}">
                <a16:creationId xmlns:a16="http://schemas.microsoft.com/office/drawing/2014/main" id="{C7572773-EFED-4240-886B-69624490C9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72226"/>
            <a:chOff x="0" y="0"/>
            <a:chExt cx="12188825" cy="6872226"/>
          </a:xfrm>
        </p:grpSpPr>
        <p:pic>
          <p:nvPicPr>
            <p:cNvPr id="53" name="Picture 52">
              <a:extLst>
                <a:ext uri="{FF2B5EF4-FFF2-40B4-BE49-F238E27FC236}">
                  <a16:creationId xmlns:a16="http://schemas.microsoft.com/office/drawing/2014/main" id="{AA1CA1AF-5204-432F-BD8E-57A786399AB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4" name="Rectangle 53">
              <a:extLst>
                <a:ext uri="{FF2B5EF4-FFF2-40B4-BE49-F238E27FC236}">
                  <a16:creationId xmlns:a16="http://schemas.microsoft.com/office/drawing/2014/main" id="{EE3D1EE3-433A-41E2-8487-E98B4F3EC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55" name="Picture 54">
              <a:extLst>
                <a:ext uri="{FF2B5EF4-FFF2-40B4-BE49-F238E27FC236}">
                  <a16:creationId xmlns:a16="http://schemas.microsoft.com/office/drawing/2014/main" id="{80D43889-CB91-4677-AA9D-108C1AFB82E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56" name="Picture 55">
              <a:extLst>
                <a:ext uri="{FF2B5EF4-FFF2-40B4-BE49-F238E27FC236}">
                  <a16:creationId xmlns:a16="http://schemas.microsoft.com/office/drawing/2014/main" id="{CA50A65F-E0C2-4FEB-892C-03ACF95DA29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useBgFill="1">
        <p:nvSpPr>
          <p:cNvPr id="68" name="Rectangle 59">
            <a:extLst>
              <a:ext uri="{FF2B5EF4-FFF2-40B4-BE49-F238E27FC236}">
                <a16:creationId xmlns:a16="http://schemas.microsoft.com/office/drawing/2014/main" id="{44F7C90B-8333-4519-BE89-44DEAD4D37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1">
            <a:extLst>
              <a:ext uri="{FF2B5EF4-FFF2-40B4-BE49-F238E27FC236}">
                <a16:creationId xmlns:a16="http://schemas.microsoft.com/office/drawing/2014/main" id="{03EAE297-BAB5-4C1D-9F2C-D67C4FEC8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3" hidden="1">
            <a:extLst>
              <a:ext uri="{FF2B5EF4-FFF2-40B4-BE49-F238E27FC236}">
                <a16:creationId xmlns:a16="http://schemas.microsoft.com/office/drawing/2014/main" id="{8D6DCE45-FCB6-4B94-8EDA-A0CC941E7B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219" y="1143000"/>
            <a:ext cx="0" cy="442762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2E55E74-D6B8-D960-D81C-2FEA8C04FBF2}"/>
              </a:ext>
            </a:extLst>
          </p:cNvPr>
          <p:cNvCxnSpPr/>
          <p:nvPr/>
        </p:nvCxnSpPr>
        <p:spPr>
          <a:xfrm>
            <a:off x="1292409" y="830642"/>
            <a:ext cx="9052570" cy="1565"/>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49" name="Title 1">
            <a:extLst>
              <a:ext uri="{FF2B5EF4-FFF2-40B4-BE49-F238E27FC236}">
                <a16:creationId xmlns:a16="http://schemas.microsoft.com/office/drawing/2014/main" id="{A670E8D9-8B5E-A140-EFEC-692335D26579}"/>
              </a:ext>
            </a:extLst>
          </p:cNvPr>
          <p:cNvSpPr txBox="1">
            <a:spLocks/>
          </p:cNvSpPr>
          <p:nvPr/>
        </p:nvSpPr>
        <p:spPr>
          <a:xfrm>
            <a:off x="1572572" y="172630"/>
            <a:ext cx="7994251" cy="801441"/>
          </a:xfrm>
          <a:prstGeom prst="rect">
            <a:avLst/>
          </a:prstGeom>
          <a:effectLst/>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800">
                <a:solidFill>
                  <a:schemeClr val="tx1"/>
                </a:solidFill>
              </a:rPr>
              <a:t>Application features</a:t>
            </a:r>
            <a:endParaRPr lang="en-US"/>
          </a:p>
        </p:txBody>
      </p:sp>
      <p:sp>
        <p:nvSpPr>
          <p:cNvPr id="36" name="TextBox 35">
            <a:extLst>
              <a:ext uri="{FF2B5EF4-FFF2-40B4-BE49-F238E27FC236}">
                <a16:creationId xmlns:a16="http://schemas.microsoft.com/office/drawing/2014/main" id="{ED971405-94AD-C4FC-EA91-FEB83602EF37}"/>
              </a:ext>
            </a:extLst>
          </p:cNvPr>
          <p:cNvSpPr txBox="1"/>
          <p:nvPr/>
        </p:nvSpPr>
        <p:spPr>
          <a:xfrm>
            <a:off x="3003550" y="1138689"/>
            <a:ext cx="20292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About Section </a:t>
            </a:r>
          </a:p>
        </p:txBody>
      </p:sp>
      <p:pic>
        <p:nvPicPr>
          <p:cNvPr id="2" name="Picture 2" descr="Graphical user interface, diagram&#10;&#10;Description automatically generated">
            <a:extLst>
              <a:ext uri="{FF2B5EF4-FFF2-40B4-BE49-F238E27FC236}">
                <a16:creationId xmlns:a16="http://schemas.microsoft.com/office/drawing/2014/main" id="{425EECDC-83AB-0FD9-B85D-59094F80E09B}"/>
              </a:ext>
            </a:extLst>
          </p:cNvPr>
          <p:cNvPicPr>
            <a:picLocks noChangeAspect="1"/>
          </p:cNvPicPr>
          <p:nvPr/>
        </p:nvPicPr>
        <p:blipFill>
          <a:blip r:embed="rId5"/>
          <a:stretch>
            <a:fillRect/>
          </a:stretch>
        </p:blipFill>
        <p:spPr>
          <a:xfrm>
            <a:off x="5946119" y="803815"/>
            <a:ext cx="6049397" cy="2674685"/>
          </a:xfrm>
          <a:prstGeom prst="rect">
            <a:avLst/>
          </a:prstGeom>
        </p:spPr>
      </p:pic>
      <p:pic>
        <p:nvPicPr>
          <p:cNvPr id="3" name="Picture 3" descr="Graphical user interface, application, website&#10;&#10;Description automatically generated">
            <a:extLst>
              <a:ext uri="{FF2B5EF4-FFF2-40B4-BE49-F238E27FC236}">
                <a16:creationId xmlns:a16="http://schemas.microsoft.com/office/drawing/2014/main" id="{6782DE7F-CD14-65C0-28C6-C179D47A1A7C}"/>
              </a:ext>
            </a:extLst>
          </p:cNvPr>
          <p:cNvPicPr>
            <a:picLocks noChangeAspect="1"/>
          </p:cNvPicPr>
          <p:nvPr/>
        </p:nvPicPr>
        <p:blipFill>
          <a:blip r:embed="rId6"/>
          <a:stretch>
            <a:fillRect/>
          </a:stretch>
        </p:blipFill>
        <p:spPr>
          <a:xfrm>
            <a:off x="429491" y="3028809"/>
            <a:ext cx="5438538" cy="3684647"/>
          </a:xfrm>
          <a:prstGeom prst="rect">
            <a:avLst/>
          </a:prstGeom>
        </p:spPr>
      </p:pic>
      <p:sp>
        <p:nvSpPr>
          <p:cNvPr id="4" name="TextBox 3">
            <a:extLst>
              <a:ext uri="{FF2B5EF4-FFF2-40B4-BE49-F238E27FC236}">
                <a16:creationId xmlns:a16="http://schemas.microsoft.com/office/drawing/2014/main" id="{730F5CD3-95B0-566B-6F73-317415159937}"/>
              </a:ext>
            </a:extLst>
          </p:cNvPr>
          <p:cNvSpPr txBox="1"/>
          <p:nvPr/>
        </p:nvSpPr>
        <p:spPr>
          <a:xfrm>
            <a:off x="6970987" y="3645103"/>
            <a:ext cx="202920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Group Member's profile</a:t>
            </a:r>
          </a:p>
          <a:p>
            <a:endParaRPr lang="en-US"/>
          </a:p>
        </p:txBody>
      </p:sp>
      <p:sp>
        <p:nvSpPr>
          <p:cNvPr id="6" name="Arrow: Right 5">
            <a:extLst>
              <a:ext uri="{FF2B5EF4-FFF2-40B4-BE49-F238E27FC236}">
                <a16:creationId xmlns:a16="http://schemas.microsoft.com/office/drawing/2014/main" id="{11F743D4-C4E8-1A8F-3C3E-D733B8B7EB7C}"/>
              </a:ext>
            </a:extLst>
          </p:cNvPr>
          <p:cNvSpPr/>
          <p:nvPr/>
        </p:nvSpPr>
        <p:spPr>
          <a:xfrm flipH="1">
            <a:off x="6196761" y="3646264"/>
            <a:ext cx="554181" cy="31487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5FFD85DE-B34B-D5FC-0C15-AA2B65A670E2}"/>
              </a:ext>
            </a:extLst>
          </p:cNvPr>
          <p:cNvSpPr/>
          <p:nvPr/>
        </p:nvSpPr>
        <p:spPr>
          <a:xfrm>
            <a:off x="4622379" y="1177635"/>
            <a:ext cx="554181" cy="28968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82A95B1-8353-83F1-657E-CD5F838F4D64}"/>
              </a:ext>
            </a:extLst>
          </p:cNvPr>
          <p:cNvSpPr/>
          <p:nvPr/>
        </p:nvSpPr>
        <p:spPr>
          <a:xfrm>
            <a:off x="4219338" y="4660165"/>
            <a:ext cx="1083173" cy="5038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TextBox 2">
            <a:extLst>
              <a:ext uri="{FF2B5EF4-FFF2-40B4-BE49-F238E27FC236}">
                <a16:creationId xmlns:a16="http://schemas.microsoft.com/office/drawing/2014/main" id="{3C4DEA02-F1EA-1838-78F4-2A30D736B6AC}"/>
              </a:ext>
            </a:extLst>
          </p:cNvPr>
          <p:cNvSpPr txBox="1"/>
          <p:nvPr/>
        </p:nvSpPr>
        <p:spPr>
          <a:xfrm>
            <a:off x="6984369" y="4662051"/>
            <a:ext cx="3364572" cy="1077218"/>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600">
                <a:latin typeface="Garamond"/>
              </a:rPr>
              <a:t>A dedicated page to view detailed information about each group member by clicking on respective More Info button.</a:t>
            </a:r>
            <a:endParaRPr lang="en-US">
              <a:latin typeface="Garamond"/>
            </a:endParaRPr>
          </a:p>
        </p:txBody>
      </p:sp>
      <p:cxnSp>
        <p:nvCxnSpPr>
          <p:cNvPr id="10" name="Straight Arrow Connector 9">
            <a:extLst>
              <a:ext uri="{FF2B5EF4-FFF2-40B4-BE49-F238E27FC236}">
                <a16:creationId xmlns:a16="http://schemas.microsoft.com/office/drawing/2014/main" id="{51AF9C46-5306-1B77-1BE7-9B77B93BE0CB}"/>
              </a:ext>
            </a:extLst>
          </p:cNvPr>
          <p:cNvCxnSpPr/>
          <p:nvPr/>
        </p:nvCxnSpPr>
        <p:spPr>
          <a:xfrm flipH="1" flipV="1">
            <a:off x="5391277" y="4789986"/>
            <a:ext cx="1428340" cy="110016"/>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pic>
        <p:nvPicPr>
          <p:cNvPr id="14" name="Picture 10" descr="Icon&#10;&#10;Description automatically generated">
            <a:extLst>
              <a:ext uri="{FF2B5EF4-FFF2-40B4-BE49-F238E27FC236}">
                <a16:creationId xmlns:a16="http://schemas.microsoft.com/office/drawing/2014/main" id="{E6916C81-3B67-8090-3C76-6663287BEE73}"/>
              </a:ext>
            </a:extLst>
          </p:cNvPr>
          <p:cNvPicPr>
            <a:picLocks noChangeAspect="1"/>
          </p:cNvPicPr>
          <p:nvPr/>
        </p:nvPicPr>
        <p:blipFill>
          <a:blip r:embed="rId7"/>
          <a:stretch>
            <a:fillRect/>
          </a:stretch>
        </p:blipFill>
        <p:spPr>
          <a:xfrm>
            <a:off x="775776" y="189713"/>
            <a:ext cx="476250" cy="571500"/>
          </a:xfrm>
          <a:prstGeom prst="rect">
            <a:avLst/>
          </a:prstGeom>
        </p:spPr>
      </p:pic>
    </p:spTree>
    <p:extLst>
      <p:ext uri="{BB962C8B-B14F-4D97-AF65-F5344CB8AC3E}">
        <p14:creationId xmlns:p14="http://schemas.microsoft.com/office/powerpoint/2010/main" val="1177770086"/>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66" name="Group 51">
            <a:extLst>
              <a:ext uri="{FF2B5EF4-FFF2-40B4-BE49-F238E27FC236}">
                <a16:creationId xmlns:a16="http://schemas.microsoft.com/office/drawing/2014/main" id="{C7572773-EFED-4240-886B-69624490C9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72226"/>
            <a:chOff x="0" y="0"/>
            <a:chExt cx="12188825" cy="6872226"/>
          </a:xfrm>
        </p:grpSpPr>
        <p:pic>
          <p:nvPicPr>
            <p:cNvPr id="53" name="Picture 52">
              <a:extLst>
                <a:ext uri="{FF2B5EF4-FFF2-40B4-BE49-F238E27FC236}">
                  <a16:creationId xmlns:a16="http://schemas.microsoft.com/office/drawing/2014/main" id="{AA1CA1AF-5204-432F-BD8E-57A786399AB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4" name="Rectangle 53">
              <a:extLst>
                <a:ext uri="{FF2B5EF4-FFF2-40B4-BE49-F238E27FC236}">
                  <a16:creationId xmlns:a16="http://schemas.microsoft.com/office/drawing/2014/main" id="{EE3D1EE3-433A-41E2-8487-E98B4F3EC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55" name="Picture 54">
              <a:extLst>
                <a:ext uri="{FF2B5EF4-FFF2-40B4-BE49-F238E27FC236}">
                  <a16:creationId xmlns:a16="http://schemas.microsoft.com/office/drawing/2014/main" id="{80D43889-CB91-4677-AA9D-108C1AFB82E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56" name="Picture 55">
              <a:extLst>
                <a:ext uri="{FF2B5EF4-FFF2-40B4-BE49-F238E27FC236}">
                  <a16:creationId xmlns:a16="http://schemas.microsoft.com/office/drawing/2014/main" id="{CA50A65F-E0C2-4FEB-892C-03ACF95DA29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useBgFill="1">
        <p:nvSpPr>
          <p:cNvPr id="68" name="Rectangle 59">
            <a:extLst>
              <a:ext uri="{FF2B5EF4-FFF2-40B4-BE49-F238E27FC236}">
                <a16:creationId xmlns:a16="http://schemas.microsoft.com/office/drawing/2014/main" id="{44F7C90B-8333-4519-BE89-44DEAD4D37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1">
            <a:extLst>
              <a:ext uri="{FF2B5EF4-FFF2-40B4-BE49-F238E27FC236}">
                <a16:creationId xmlns:a16="http://schemas.microsoft.com/office/drawing/2014/main" id="{03EAE297-BAB5-4C1D-9F2C-D67C4FEC8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3" hidden="1">
            <a:extLst>
              <a:ext uri="{FF2B5EF4-FFF2-40B4-BE49-F238E27FC236}">
                <a16:creationId xmlns:a16="http://schemas.microsoft.com/office/drawing/2014/main" id="{8D6DCE45-FCB6-4B94-8EDA-A0CC941E7B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219" y="1143000"/>
            <a:ext cx="0" cy="442762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2E55E74-D6B8-D960-D81C-2FEA8C04FBF2}"/>
              </a:ext>
            </a:extLst>
          </p:cNvPr>
          <p:cNvCxnSpPr/>
          <p:nvPr/>
        </p:nvCxnSpPr>
        <p:spPr>
          <a:xfrm>
            <a:off x="1292409" y="830642"/>
            <a:ext cx="9052570" cy="1565"/>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49" name="Title 1">
            <a:extLst>
              <a:ext uri="{FF2B5EF4-FFF2-40B4-BE49-F238E27FC236}">
                <a16:creationId xmlns:a16="http://schemas.microsoft.com/office/drawing/2014/main" id="{A670E8D9-8B5E-A140-EFEC-692335D26579}"/>
              </a:ext>
            </a:extLst>
          </p:cNvPr>
          <p:cNvSpPr txBox="1">
            <a:spLocks/>
          </p:cNvSpPr>
          <p:nvPr/>
        </p:nvSpPr>
        <p:spPr>
          <a:xfrm>
            <a:off x="1572572" y="172630"/>
            <a:ext cx="7994251" cy="801441"/>
          </a:xfrm>
          <a:prstGeom prst="rect">
            <a:avLst/>
          </a:prstGeom>
          <a:effectLst/>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800">
                <a:solidFill>
                  <a:schemeClr val="tx1"/>
                </a:solidFill>
              </a:rPr>
              <a:t>Application features</a:t>
            </a:r>
            <a:endParaRPr lang="en-US"/>
          </a:p>
        </p:txBody>
      </p:sp>
      <p:sp>
        <p:nvSpPr>
          <p:cNvPr id="36" name="TextBox 35">
            <a:extLst>
              <a:ext uri="{FF2B5EF4-FFF2-40B4-BE49-F238E27FC236}">
                <a16:creationId xmlns:a16="http://schemas.microsoft.com/office/drawing/2014/main" id="{ED971405-94AD-C4FC-EA91-FEB83602EF37}"/>
              </a:ext>
            </a:extLst>
          </p:cNvPr>
          <p:cNvSpPr txBox="1"/>
          <p:nvPr/>
        </p:nvSpPr>
        <p:spPr>
          <a:xfrm>
            <a:off x="1624392" y="2108507"/>
            <a:ext cx="28478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Individual Profile Pages </a:t>
            </a:r>
          </a:p>
        </p:txBody>
      </p:sp>
      <p:pic>
        <p:nvPicPr>
          <p:cNvPr id="5" name="Picture 7" descr="Graphical user interface, text, application, email&#10;&#10;Description automatically generated">
            <a:extLst>
              <a:ext uri="{FF2B5EF4-FFF2-40B4-BE49-F238E27FC236}">
                <a16:creationId xmlns:a16="http://schemas.microsoft.com/office/drawing/2014/main" id="{87C62C68-70FB-B860-F378-3933E0459F20}"/>
              </a:ext>
            </a:extLst>
          </p:cNvPr>
          <p:cNvPicPr>
            <a:picLocks noChangeAspect="1"/>
          </p:cNvPicPr>
          <p:nvPr/>
        </p:nvPicPr>
        <p:blipFill>
          <a:blip r:embed="rId5"/>
          <a:stretch>
            <a:fillRect/>
          </a:stretch>
        </p:blipFill>
        <p:spPr>
          <a:xfrm>
            <a:off x="6141340" y="833249"/>
            <a:ext cx="5860473" cy="3100724"/>
          </a:xfrm>
          <a:prstGeom prst="rect">
            <a:avLst/>
          </a:prstGeom>
        </p:spPr>
      </p:pic>
      <p:sp>
        <p:nvSpPr>
          <p:cNvPr id="9" name="TextBox 1">
            <a:extLst>
              <a:ext uri="{FF2B5EF4-FFF2-40B4-BE49-F238E27FC236}">
                <a16:creationId xmlns:a16="http://schemas.microsoft.com/office/drawing/2014/main" id="{FA92B033-8919-381A-D4A4-ED9FE4940422}"/>
              </a:ext>
            </a:extLst>
          </p:cNvPr>
          <p:cNvSpPr txBox="1"/>
          <p:nvPr/>
        </p:nvSpPr>
        <p:spPr>
          <a:xfrm>
            <a:off x="6757660" y="4303093"/>
            <a:ext cx="4025811" cy="584775"/>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600">
                <a:latin typeface="Garamond"/>
              </a:rPr>
              <a:t>This code is used to open a new webpage in browser after clicking on More Info button </a:t>
            </a:r>
            <a:endParaRPr lang="en-US">
              <a:latin typeface="Garamond"/>
            </a:endParaRPr>
          </a:p>
        </p:txBody>
      </p:sp>
      <p:pic>
        <p:nvPicPr>
          <p:cNvPr id="10" name="Picture 9" descr="Text&#10;&#10;Description automatically generated">
            <a:extLst>
              <a:ext uri="{FF2B5EF4-FFF2-40B4-BE49-F238E27FC236}">
                <a16:creationId xmlns:a16="http://schemas.microsoft.com/office/drawing/2014/main" id="{E683B5CA-17BE-632C-28B7-6414A875B7E1}"/>
              </a:ext>
            </a:extLst>
          </p:cNvPr>
          <p:cNvPicPr>
            <a:picLocks noChangeAspect="1"/>
          </p:cNvPicPr>
          <p:nvPr/>
        </p:nvPicPr>
        <p:blipFill>
          <a:blip r:embed="rId6"/>
          <a:stretch>
            <a:fillRect/>
          </a:stretch>
        </p:blipFill>
        <p:spPr>
          <a:xfrm>
            <a:off x="6223208" y="5330767"/>
            <a:ext cx="5816391" cy="1184107"/>
          </a:xfrm>
          <a:prstGeom prst="rect">
            <a:avLst/>
          </a:prstGeom>
        </p:spPr>
      </p:pic>
      <p:sp>
        <p:nvSpPr>
          <p:cNvPr id="11" name="Rectangle 10">
            <a:extLst>
              <a:ext uri="{FF2B5EF4-FFF2-40B4-BE49-F238E27FC236}">
                <a16:creationId xmlns:a16="http://schemas.microsoft.com/office/drawing/2014/main" id="{5157DA79-E23D-EE41-3855-DB7DCE2F9CDC}"/>
              </a:ext>
            </a:extLst>
          </p:cNvPr>
          <p:cNvSpPr/>
          <p:nvPr/>
        </p:nvSpPr>
        <p:spPr>
          <a:xfrm>
            <a:off x="6807619" y="6001535"/>
            <a:ext cx="4087091" cy="1700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3" name="Picture 10" descr="Icon&#10;&#10;Description automatically generated">
            <a:extLst>
              <a:ext uri="{FF2B5EF4-FFF2-40B4-BE49-F238E27FC236}">
                <a16:creationId xmlns:a16="http://schemas.microsoft.com/office/drawing/2014/main" id="{7DFCB444-E2DC-AFA9-6257-1BEA72D2002F}"/>
              </a:ext>
            </a:extLst>
          </p:cNvPr>
          <p:cNvPicPr>
            <a:picLocks noChangeAspect="1"/>
          </p:cNvPicPr>
          <p:nvPr/>
        </p:nvPicPr>
        <p:blipFill>
          <a:blip r:embed="rId7"/>
          <a:stretch>
            <a:fillRect/>
          </a:stretch>
        </p:blipFill>
        <p:spPr>
          <a:xfrm>
            <a:off x="775776" y="189713"/>
            <a:ext cx="476250" cy="571500"/>
          </a:xfrm>
          <a:prstGeom prst="rect">
            <a:avLst/>
          </a:prstGeom>
        </p:spPr>
      </p:pic>
      <p:pic>
        <p:nvPicPr>
          <p:cNvPr id="14" name="Picture 14">
            <a:extLst>
              <a:ext uri="{FF2B5EF4-FFF2-40B4-BE49-F238E27FC236}">
                <a16:creationId xmlns:a16="http://schemas.microsoft.com/office/drawing/2014/main" id="{9C8F22FB-F86C-040E-2F1E-A6479B5A80BE}"/>
              </a:ext>
            </a:extLst>
          </p:cNvPr>
          <p:cNvPicPr>
            <a:picLocks noChangeAspect="1"/>
          </p:cNvPicPr>
          <p:nvPr/>
        </p:nvPicPr>
        <p:blipFill>
          <a:blip r:embed="rId8"/>
          <a:stretch>
            <a:fillRect/>
          </a:stretch>
        </p:blipFill>
        <p:spPr>
          <a:xfrm>
            <a:off x="4066309" y="2025991"/>
            <a:ext cx="457200" cy="438150"/>
          </a:xfrm>
          <a:prstGeom prst="rect">
            <a:avLst/>
          </a:prstGeom>
        </p:spPr>
      </p:pic>
      <p:pic>
        <p:nvPicPr>
          <p:cNvPr id="17" name="Picture 17" descr="Graphical user interface, application, Word&#10;&#10;Description automatically generated">
            <a:extLst>
              <a:ext uri="{FF2B5EF4-FFF2-40B4-BE49-F238E27FC236}">
                <a16:creationId xmlns:a16="http://schemas.microsoft.com/office/drawing/2014/main" id="{1AE3BE36-F857-0510-DD7A-C86C1FDA99D0}"/>
              </a:ext>
            </a:extLst>
          </p:cNvPr>
          <p:cNvPicPr>
            <a:picLocks noChangeAspect="1"/>
          </p:cNvPicPr>
          <p:nvPr/>
        </p:nvPicPr>
        <p:blipFill>
          <a:blip r:embed="rId9"/>
          <a:stretch>
            <a:fillRect/>
          </a:stretch>
        </p:blipFill>
        <p:spPr>
          <a:xfrm>
            <a:off x="102020" y="3476340"/>
            <a:ext cx="6043101" cy="3293388"/>
          </a:xfrm>
          <a:prstGeom prst="rect">
            <a:avLst/>
          </a:prstGeom>
        </p:spPr>
      </p:pic>
    </p:spTree>
    <p:extLst>
      <p:ext uri="{BB962C8B-B14F-4D97-AF65-F5344CB8AC3E}">
        <p14:creationId xmlns:p14="http://schemas.microsoft.com/office/powerpoint/2010/main" val="1029371846"/>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66" name="Group 51">
            <a:extLst>
              <a:ext uri="{FF2B5EF4-FFF2-40B4-BE49-F238E27FC236}">
                <a16:creationId xmlns:a16="http://schemas.microsoft.com/office/drawing/2014/main" id="{C7572773-EFED-4240-886B-69624490C9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72226"/>
            <a:chOff x="0" y="0"/>
            <a:chExt cx="12188825" cy="6872226"/>
          </a:xfrm>
        </p:grpSpPr>
        <p:pic>
          <p:nvPicPr>
            <p:cNvPr id="53" name="Picture 52">
              <a:extLst>
                <a:ext uri="{FF2B5EF4-FFF2-40B4-BE49-F238E27FC236}">
                  <a16:creationId xmlns:a16="http://schemas.microsoft.com/office/drawing/2014/main" id="{AA1CA1AF-5204-432F-BD8E-57A786399AB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4" name="Rectangle 53">
              <a:extLst>
                <a:ext uri="{FF2B5EF4-FFF2-40B4-BE49-F238E27FC236}">
                  <a16:creationId xmlns:a16="http://schemas.microsoft.com/office/drawing/2014/main" id="{EE3D1EE3-433A-41E2-8487-E98B4F3EC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55" name="Picture 54">
              <a:extLst>
                <a:ext uri="{FF2B5EF4-FFF2-40B4-BE49-F238E27FC236}">
                  <a16:creationId xmlns:a16="http://schemas.microsoft.com/office/drawing/2014/main" id="{80D43889-CB91-4677-AA9D-108C1AFB82E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56" name="Picture 55">
              <a:extLst>
                <a:ext uri="{FF2B5EF4-FFF2-40B4-BE49-F238E27FC236}">
                  <a16:creationId xmlns:a16="http://schemas.microsoft.com/office/drawing/2014/main" id="{CA50A65F-E0C2-4FEB-892C-03ACF95DA29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useBgFill="1">
        <p:nvSpPr>
          <p:cNvPr id="68" name="Rectangle 59">
            <a:extLst>
              <a:ext uri="{FF2B5EF4-FFF2-40B4-BE49-F238E27FC236}">
                <a16:creationId xmlns:a16="http://schemas.microsoft.com/office/drawing/2014/main" id="{44F7C90B-8333-4519-BE89-44DEAD4D37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1">
            <a:extLst>
              <a:ext uri="{FF2B5EF4-FFF2-40B4-BE49-F238E27FC236}">
                <a16:creationId xmlns:a16="http://schemas.microsoft.com/office/drawing/2014/main" id="{03EAE297-BAB5-4C1D-9F2C-D67C4FEC8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3" hidden="1">
            <a:extLst>
              <a:ext uri="{FF2B5EF4-FFF2-40B4-BE49-F238E27FC236}">
                <a16:creationId xmlns:a16="http://schemas.microsoft.com/office/drawing/2014/main" id="{8D6DCE45-FCB6-4B94-8EDA-A0CC941E7B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219" y="1143000"/>
            <a:ext cx="0" cy="442762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2E55E74-D6B8-D960-D81C-2FEA8C04FBF2}"/>
              </a:ext>
            </a:extLst>
          </p:cNvPr>
          <p:cNvCxnSpPr/>
          <p:nvPr/>
        </p:nvCxnSpPr>
        <p:spPr>
          <a:xfrm>
            <a:off x="1292409" y="830642"/>
            <a:ext cx="9052570" cy="1565"/>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49" name="Title 1">
            <a:extLst>
              <a:ext uri="{FF2B5EF4-FFF2-40B4-BE49-F238E27FC236}">
                <a16:creationId xmlns:a16="http://schemas.microsoft.com/office/drawing/2014/main" id="{A670E8D9-8B5E-A140-EFEC-692335D26579}"/>
              </a:ext>
            </a:extLst>
          </p:cNvPr>
          <p:cNvSpPr txBox="1">
            <a:spLocks/>
          </p:cNvSpPr>
          <p:nvPr/>
        </p:nvSpPr>
        <p:spPr>
          <a:xfrm>
            <a:off x="1572572" y="172630"/>
            <a:ext cx="7994251" cy="801441"/>
          </a:xfrm>
          <a:prstGeom prst="rect">
            <a:avLst/>
          </a:prstGeom>
          <a:effectLst/>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800">
                <a:solidFill>
                  <a:schemeClr val="tx1"/>
                </a:solidFill>
              </a:rPr>
              <a:t>Application features</a:t>
            </a:r>
            <a:endParaRPr lang="en-US"/>
          </a:p>
        </p:txBody>
      </p:sp>
      <p:sp>
        <p:nvSpPr>
          <p:cNvPr id="36" name="TextBox 35">
            <a:extLst>
              <a:ext uri="{FF2B5EF4-FFF2-40B4-BE49-F238E27FC236}">
                <a16:creationId xmlns:a16="http://schemas.microsoft.com/office/drawing/2014/main" id="{ED971405-94AD-C4FC-EA91-FEB83602EF37}"/>
              </a:ext>
            </a:extLst>
          </p:cNvPr>
          <p:cNvSpPr txBox="1"/>
          <p:nvPr/>
        </p:nvSpPr>
        <p:spPr>
          <a:xfrm>
            <a:off x="1133185" y="1403185"/>
            <a:ext cx="28478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Individual Profile Pages </a:t>
            </a:r>
          </a:p>
        </p:txBody>
      </p:sp>
      <p:pic>
        <p:nvPicPr>
          <p:cNvPr id="13" name="Picture 10" descr="Icon&#10;&#10;Description automatically generated">
            <a:extLst>
              <a:ext uri="{FF2B5EF4-FFF2-40B4-BE49-F238E27FC236}">
                <a16:creationId xmlns:a16="http://schemas.microsoft.com/office/drawing/2014/main" id="{7DFCB444-E2DC-AFA9-6257-1BEA72D2002F}"/>
              </a:ext>
            </a:extLst>
          </p:cNvPr>
          <p:cNvPicPr>
            <a:picLocks noChangeAspect="1"/>
          </p:cNvPicPr>
          <p:nvPr/>
        </p:nvPicPr>
        <p:blipFill>
          <a:blip r:embed="rId5"/>
          <a:stretch>
            <a:fillRect/>
          </a:stretch>
        </p:blipFill>
        <p:spPr>
          <a:xfrm>
            <a:off x="775776" y="189713"/>
            <a:ext cx="476250" cy="571500"/>
          </a:xfrm>
          <a:prstGeom prst="rect">
            <a:avLst/>
          </a:prstGeom>
        </p:spPr>
      </p:pic>
      <p:pic>
        <p:nvPicPr>
          <p:cNvPr id="14" name="Picture 14">
            <a:extLst>
              <a:ext uri="{FF2B5EF4-FFF2-40B4-BE49-F238E27FC236}">
                <a16:creationId xmlns:a16="http://schemas.microsoft.com/office/drawing/2014/main" id="{9C8F22FB-F86C-040E-2F1E-A6479B5A80BE}"/>
              </a:ext>
            </a:extLst>
          </p:cNvPr>
          <p:cNvPicPr>
            <a:picLocks noChangeAspect="1"/>
          </p:cNvPicPr>
          <p:nvPr/>
        </p:nvPicPr>
        <p:blipFill>
          <a:blip r:embed="rId6"/>
          <a:stretch>
            <a:fillRect/>
          </a:stretch>
        </p:blipFill>
        <p:spPr>
          <a:xfrm>
            <a:off x="3575102" y="1320669"/>
            <a:ext cx="457200" cy="438150"/>
          </a:xfrm>
          <a:prstGeom prst="rect">
            <a:avLst/>
          </a:prstGeom>
        </p:spPr>
      </p:pic>
      <p:pic>
        <p:nvPicPr>
          <p:cNvPr id="16" name="Picture 16" descr="Graphical user interface, text, website&#10;&#10;Description automatically generated">
            <a:extLst>
              <a:ext uri="{FF2B5EF4-FFF2-40B4-BE49-F238E27FC236}">
                <a16:creationId xmlns:a16="http://schemas.microsoft.com/office/drawing/2014/main" id="{399F610C-B19B-0B9C-3CDC-17DFEF1F8582}"/>
              </a:ext>
            </a:extLst>
          </p:cNvPr>
          <p:cNvPicPr>
            <a:picLocks noChangeAspect="1"/>
          </p:cNvPicPr>
          <p:nvPr/>
        </p:nvPicPr>
        <p:blipFill>
          <a:blip r:embed="rId7"/>
          <a:stretch>
            <a:fillRect/>
          </a:stretch>
        </p:blipFill>
        <p:spPr>
          <a:xfrm>
            <a:off x="1872096" y="2006865"/>
            <a:ext cx="8107742" cy="4475331"/>
          </a:xfrm>
          <a:prstGeom prst="rect">
            <a:avLst/>
          </a:prstGeom>
        </p:spPr>
      </p:pic>
    </p:spTree>
    <p:extLst>
      <p:ext uri="{BB962C8B-B14F-4D97-AF65-F5344CB8AC3E}">
        <p14:creationId xmlns:p14="http://schemas.microsoft.com/office/powerpoint/2010/main" val="3570225014"/>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AF4CCF4-D450-4896-9D26-824C258C6A9C}">
  <ds:schemaRefs>
    <ds:schemaRef ds:uri="http://schemas.microsoft.com/sharepoint/v3/contenttype/forms"/>
  </ds:schemaRefs>
</ds:datastoreItem>
</file>

<file path=customXml/itemProps2.xml><?xml version="1.0" encoding="utf-8"?>
<ds:datastoreItem xmlns:ds="http://schemas.openxmlformats.org/officeDocument/2006/customXml" ds:itemID="{C389EDE6-EADC-4C51-A618-17CCFAE3C12F}">
  <ds:schemaRefs>
    <ds:schemaRef ds:uri="71af3243-3dd4-4a8d-8c0d-dd76da1f02a5"/>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100F07EC-B350-49E7-B6F3-FED47ED1C917}">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TF16411250</Template>
  <TotalTime>0</TotalTime>
  <Words>770</Words>
  <Application>Microsoft Office PowerPoint</Application>
  <PresentationFormat>Widescreen</PresentationFormat>
  <Paragraphs>182</Paragraphs>
  <Slides>30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Arial</vt:lpstr>
      <vt:lpstr>Calibri</vt:lpstr>
      <vt:lpstr>Fira Sans</vt:lpstr>
      <vt:lpstr>Fira Sans Extra Condensed Medium</vt:lpstr>
      <vt:lpstr>Fira Sans Medium</vt:lpstr>
      <vt:lpstr>Garamond</vt:lpstr>
      <vt:lpstr>Roboto</vt:lpstr>
      <vt:lpstr>Times New Roman</vt:lpstr>
      <vt:lpstr>Organic</vt:lpstr>
      <vt:lpstr>IDS517-Project</vt:lpstr>
      <vt:lpstr>Group Policy</vt:lpstr>
      <vt:lpstr>Communication Tools</vt:lpstr>
      <vt:lpstr>Business Area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Meeting Logs</vt:lpstr>
      <vt:lpstr>Self-Evaluation</vt:lpstr>
      <vt:lpstr>Challenges Faced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Rao, Shravan</cp:lastModifiedBy>
  <cp:revision>3</cp:revision>
  <dcterms:created xsi:type="dcterms:W3CDTF">2022-11-14T01:18:13Z</dcterms:created>
  <dcterms:modified xsi:type="dcterms:W3CDTF">2023-02-21T21:02:29Z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